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0" autoAdjust="0"/>
    <p:restoredTop sz="94660"/>
  </p:normalViewPr>
  <p:slideViewPr>
    <p:cSldViewPr>
      <p:cViewPr varScale="1">
        <p:scale>
          <a:sx n="56" d="100"/>
          <a:sy n="56" d="100"/>
        </p:scale>
        <p:origin x="46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9323-8D24-453A-A797-C8EB06281E1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98DE6-9C5A-43AF-BE7E-342DD7BE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4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98DE6-9C5A-43AF-BE7E-342DD7BE79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285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8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41.png"/><Relationship Id="rId10" Type="http://schemas.openxmlformats.org/officeDocument/2006/relationships/image" Target="../media/image146.png"/><Relationship Id="rId4" Type="http://schemas.openxmlformats.org/officeDocument/2006/relationships/image" Target="../media/image40.png"/><Relationship Id="rId9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38.png"/><Relationship Id="rId7" Type="http://schemas.openxmlformats.org/officeDocument/2006/relationships/image" Target="../media/image15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1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6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74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76.png"/><Relationship Id="rId9" Type="http://schemas.openxmlformats.org/officeDocument/2006/relationships/image" Target="../media/image1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76.png"/><Relationship Id="rId7" Type="http://schemas.openxmlformats.org/officeDocument/2006/relationships/image" Target="../media/image18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76.png"/><Relationship Id="rId7" Type="http://schemas.openxmlformats.org/officeDocument/2006/relationships/image" Target="../media/image18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5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3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188.png"/><Relationship Id="rId5" Type="http://schemas.openxmlformats.org/officeDocument/2006/relationships/image" Target="../media/image218.png"/><Relationship Id="rId10" Type="http://schemas.openxmlformats.org/officeDocument/2006/relationships/image" Target="../media/image187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225.png"/><Relationship Id="rId7" Type="http://schemas.openxmlformats.org/officeDocument/2006/relationships/image" Target="../media/image187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29.png"/><Relationship Id="rId5" Type="http://schemas.openxmlformats.org/officeDocument/2006/relationships/image" Target="../media/image226.png"/><Relationship Id="rId10" Type="http://schemas.openxmlformats.org/officeDocument/2006/relationships/image" Target="../media/image216.png"/><Relationship Id="rId4" Type="http://schemas.openxmlformats.org/officeDocument/2006/relationships/image" Target="../media/image217.png"/><Relationship Id="rId9" Type="http://schemas.openxmlformats.org/officeDocument/2006/relationships/image" Target="../media/image2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13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11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5" Type="http://schemas.openxmlformats.org/officeDocument/2006/relationships/image" Target="../media/image270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5" Type="http://schemas.openxmlformats.org/officeDocument/2006/relationships/image" Target="../media/image304.png"/><Relationship Id="rId10" Type="http://schemas.openxmlformats.org/officeDocument/2006/relationships/image" Target="../media/image309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3.png"/><Relationship Id="rId7" Type="http://schemas.openxmlformats.org/officeDocument/2006/relationships/image" Target="../media/image316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0.png"/><Relationship Id="rId7" Type="http://schemas.openxmlformats.org/officeDocument/2006/relationships/image" Target="../media/image323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6.png"/><Relationship Id="rId7" Type="http://schemas.openxmlformats.org/officeDocument/2006/relationships/image" Target="../media/image15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18" Type="http://schemas.openxmlformats.org/officeDocument/2006/relationships/image" Target="../media/image34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17" Type="http://schemas.openxmlformats.org/officeDocument/2006/relationships/image" Target="../media/image345.png"/><Relationship Id="rId2" Type="http://schemas.openxmlformats.org/officeDocument/2006/relationships/image" Target="../media/image330.png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19" Type="http://schemas.openxmlformats.org/officeDocument/2006/relationships/image" Target="../media/image347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61.png"/><Relationship Id="rId18" Type="http://schemas.openxmlformats.org/officeDocument/2006/relationships/image" Target="../media/image366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17" Type="http://schemas.openxmlformats.org/officeDocument/2006/relationships/image" Target="../media/image365.png"/><Relationship Id="rId2" Type="http://schemas.openxmlformats.org/officeDocument/2006/relationships/image" Target="../media/image350.png"/><Relationship Id="rId16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5" Type="http://schemas.openxmlformats.org/officeDocument/2006/relationships/image" Target="../media/image353.png"/><Relationship Id="rId15" Type="http://schemas.openxmlformats.org/officeDocument/2006/relationships/image" Target="../media/image363.png"/><Relationship Id="rId10" Type="http://schemas.openxmlformats.org/officeDocument/2006/relationships/image" Target="../media/image358.png"/><Relationship Id="rId19" Type="http://schemas.openxmlformats.org/officeDocument/2006/relationships/image" Target="../media/image367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Relationship Id="rId14" Type="http://schemas.openxmlformats.org/officeDocument/2006/relationships/image" Target="../media/image3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372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arciano.sar/image-captioning-with-transformers-e4d7006db5a1" TargetMode="External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na.co.kr/view/AKR20200521060200061" TargetMode="External"/><Relationship Id="rId5" Type="http://schemas.openxmlformats.org/officeDocument/2006/relationships/hyperlink" Target="https://www.nongmin.com/news/NEWS/POL/ETC/336451/view" TargetMode="External"/><Relationship Id="rId4" Type="http://schemas.openxmlformats.org/officeDocument/2006/relationships/hyperlink" Target="https://news.kbs.co.kr/news/view.do?ncd=5358459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5871" y="3255404"/>
            <a:ext cx="12914201" cy="20120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4445" y="2241166"/>
            <a:ext cx="3948484" cy="12499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61536" y="5315874"/>
            <a:ext cx="1412956" cy="946611"/>
            <a:chOff x="3661536" y="5315874"/>
            <a:chExt cx="1412956" cy="946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1536" y="5315874"/>
              <a:ext cx="1412956" cy="946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432618"/>
            <a:ext cx="18285714" cy="2862620"/>
            <a:chOff x="0" y="7432618"/>
            <a:chExt cx="18285714" cy="28626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432618"/>
              <a:ext cx="18285714" cy="2862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96218" y="8947919"/>
            <a:ext cx="1789497" cy="1376536"/>
            <a:chOff x="16496218" y="8947919"/>
            <a:chExt cx="1789497" cy="13765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96218" y="8947919"/>
              <a:ext cx="1789497" cy="13765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445" y="5201591"/>
            <a:ext cx="1950922" cy="12468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494086"/>
            <a:ext cx="1993095" cy="584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9794" y="657318"/>
            <a:ext cx="3239337" cy="1800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14286" y="0"/>
            <a:ext cx="6171429" cy="10316190"/>
            <a:chOff x="12114286" y="0"/>
            <a:chExt cx="6171429" cy="1031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4286" y="0"/>
              <a:ext cx="6171429" cy="1031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3603" y="4325850"/>
            <a:ext cx="6695913" cy="22225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41292" y="644743"/>
            <a:ext cx="6025375" cy="9640971"/>
            <a:chOff x="9641292" y="644743"/>
            <a:chExt cx="6025375" cy="96409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1292" y="644743"/>
              <a:ext cx="6025375" cy="9640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2176" y="6424793"/>
            <a:ext cx="4829643" cy="40652"/>
            <a:chOff x="1982176" y="6424793"/>
            <a:chExt cx="4829643" cy="406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2176" y="6424793"/>
              <a:ext cx="4829643" cy="406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5032" y="3082261"/>
            <a:ext cx="4454284" cy="1652071"/>
          </a:xfrm>
          <a:prstGeom prst="rect">
            <a:avLst/>
          </a:prstGeom>
        </p:spPr>
      </p:pic>
      <p:pic>
        <p:nvPicPr>
          <p:cNvPr id="12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1979552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7939" y="2807004"/>
            <a:ext cx="988571" cy="988571"/>
            <a:chOff x="1567939" y="2807004"/>
            <a:chExt cx="988571" cy="98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7939" y="2807004"/>
              <a:ext cx="988571" cy="98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2832" y="1036708"/>
            <a:ext cx="2941844" cy="15000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2087" y="3975277"/>
            <a:ext cx="9000204" cy="13233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1119" y="3135831"/>
            <a:ext cx="6332109" cy="10469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6117" y="3056649"/>
            <a:ext cx="667734" cy="9580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6050" y="5019048"/>
            <a:ext cx="988571" cy="988571"/>
            <a:chOff x="1626050" y="5019048"/>
            <a:chExt cx="988571" cy="98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6050" y="5019048"/>
              <a:ext cx="988571" cy="98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22087" y="6187516"/>
            <a:ext cx="8306245" cy="12806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99231" y="5347878"/>
            <a:ext cx="5254606" cy="10469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64228" y="5268693"/>
            <a:ext cx="640440" cy="958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7939" y="7329839"/>
            <a:ext cx="988571" cy="988571"/>
            <a:chOff x="1567939" y="7329839"/>
            <a:chExt cx="988571" cy="98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7939" y="7329839"/>
              <a:ext cx="988571" cy="988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2428" y="8261610"/>
            <a:ext cx="7076882" cy="12733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41119" y="7408770"/>
            <a:ext cx="5635705" cy="10469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06117" y="7579484"/>
            <a:ext cx="634870" cy="9652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51773" y="-29190"/>
            <a:ext cx="6171429" cy="10316190"/>
            <a:chOff x="12094915" y="-135593"/>
            <a:chExt cx="6171429" cy="1031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94915" y="-135593"/>
              <a:ext cx="6171429" cy="1031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50019" y="4144638"/>
            <a:ext cx="2280503" cy="2280492"/>
            <a:chOff x="14059749" y="3766735"/>
            <a:chExt cx="2280503" cy="22804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59749" y="3766735"/>
              <a:ext cx="2280503" cy="2280492"/>
            </a:xfrm>
            <a:prstGeom prst="rect">
              <a:avLst/>
            </a:prstGeom>
          </p:spPr>
        </p:pic>
      </p:grpSp>
      <p:pic>
        <p:nvPicPr>
          <p:cNvPr id="23" name="Object 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98854" y="945680"/>
            <a:ext cx="10501146" cy="8394354"/>
            <a:chOff x="5498854" y="945680"/>
            <a:chExt cx="10501146" cy="83943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8854" y="945680"/>
              <a:ext cx="10501146" cy="83943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6" y="-205426"/>
            <a:ext cx="4274438" cy="10504276"/>
            <a:chOff x="13136" y="-205426"/>
            <a:chExt cx="4274438" cy="105042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6" y="-205426"/>
              <a:ext cx="4274438" cy="105042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618" y="1106735"/>
            <a:ext cx="3598225" cy="1506416"/>
          </a:xfrm>
          <a:prstGeom prst="rect">
            <a:avLst/>
          </a:prstGeom>
        </p:spPr>
      </p:pic>
      <p:pic>
        <p:nvPicPr>
          <p:cNvPr id="10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98854" y="945680"/>
            <a:ext cx="10501146" cy="8394354"/>
            <a:chOff x="5498854" y="945680"/>
            <a:chExt cx="10501146" cy="83943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8854" y="945680"/>
              <a:ext cx="10501146" cy="83943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136" y="-205426"/>
            <a:ext cx="4274438" cy="10504276"/>
            <a:chOff x="-13136" y="-205426"/>
            <a:chExt cx="4274438" cy="105042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136" y="-205426"/>
              <a:ext cx="4274438" cy="105042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618" y="1106735"/>
            <a:ext cx="3598225" cy="1506416"/>
          </a:xfrm>
          <a:prstGeom prst="rect">
            <a:avLst/>
          </a:prstGeom>
        </p:spPr>
      </p:pic>
      <p:pic>
        <p:nvPicPr>
          <p:cNvPr id="10" name="Object 4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1977638" cy="46916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257800" y="3390900"/>
            <a:ext cx="2971800" cy="259080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5608" y="9368241"/>
            <a:ext cx="771267" cy="663290"/>
            <a:chOff x="3615608" y="9368241"/>
            <a:chExt cx="771267" cy="663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5608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78962" y="9790537"/>
            <a:ext cx="136666" cy="136425"/>
            <a:chOff x="4278962" y="9790537"/>
            <a:chExt cx="136666" cy="136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8962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83985" y="9552713"/>
            <a:ext cx="410305" cy="294344"/>
            <a:chOff x="3783985" y="9552713"/>
            <a:chExt cx="410305" cy="294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3985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75160" y="9699885"/>
            <a:ext cx="1300695" cy="585829"/>
            <a:chOff x="3675160" y="9699885"/>
            <a:chExt cx="1300695" cy="5858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5160" y="9699885"/>
              <a:ext cx="1300695" cy="585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1942" y="9368241"/>
            <a:ext cx="771267" cy="663290"/>
            <a:chOff x="8951942" y="9368241"/>
            <a:chExt cx="771267" cy="6632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942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5296" y="9790537"/>
            <a:ext cx="136666" cy="136425"/>
            <a:chOff x="9615296" y="9790537"/>
            <a:chExt cx="136666" cy="136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5296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20319" y="9552713"/>
            <a:ext cx="410305" cy="294344"/>
            <a:chOff x="9120319" y="9552713"/>
            <a:chExt cx="410305" cy="2943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0319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11494" y="9699885"/>
            <a:ext cx="1300695" cy="585829"/>
            <a:chOff x="9011494" y="9699885"/>
            <a:chExt cx="1300695" cy="5858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11494" y="9699885"/>
              <a:ext cx="1300695" cy="5858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07796" y="9368241"/>
            <a:ext cx="771267" cy="663290"/>
            <a:chOff x="14107796" y="9368241"/>
            <a:chExt cx="771267" cy="6632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07796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97806" y="9693685"/>
            <a:ext cx="136666" cy="136425"/>
            <a:chOff x="14497806" y="9693685"/>
            <a:chExt cx="136666" cy="1364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7806" y="9693685"/>
              <a:ext cx="136666" cy="1364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76173" y="9552713"/>
            <a:ext cx="410305" cy="294344"/>
            <a:chOff x="14276173" y="9552713"/>
            <a:chExt cx="410305" cy="2943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76173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67348" y="9699885"/>
            <a:ext cx="1300695" cy="585829"/>
            <a:chOff x="14167348" y="9699885"/>
            <a:chExt cx="1300695" cy="5858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67348" y="9699885"/>
              <a:ext cx="1300695" cy="5858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008" y="-182853"/>
            <a:ext cx="1479848" cy="19657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283430" y="1481794"/>
            <a:ext cx="4587541" cy="7886447"/>
            <a:chOff x="7283430" y="1481794"/>
            <a:chExt cx="4587541" cy="78864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3430" y="1481794"/>
              <a:ext cx="4587541" cy="78864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95322" y="1474713"/>
            <a:ext cx="4593756" cy="7854118"/>
            <a:chOff x="12595322" y="1474713"/>
            <a:chExt cx="4593756" cy="78541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95322" y="1474713"/>
              <a:ext cx="4593756" cy="78541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409633" y="5142857"/>
            <a:ext cx="927943" cy="591133"/>
            <a:chOff x="8409633" y="5142857"/>
            <a:chExt cx="927943" cy="59113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9633" y="5142857"/>
              <a:ext cx="927943" cy="59113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53847" y="5341208"/>
            <a:ext cx="575245" cy="31603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420242" y="1959634"/>
            <a:ext cx="2942496" cy="6404257"/>
            <a:chOff x="2420242" y="1959634"/>
            <a:chExt cx="2942496" cy="64042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0242" y="1959634"/>
              <a:ext cx="2942496" cy="64042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42522" y="1509409"/>
            <a:ext cx="4688034" cy="8012029"/>
            <a:chOff x="1942522" y="1509409"/>
            <a:chExt cx="4688034" cy="801202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42522" y="1509409"/>
              <a:ext cx="4688034" cy="8012029"/>
            </a:xfrm>
            <a:prstGeom prst="rect">
              <a:avLst/>
            </a:prstGeom>
          </p:spPr>
        </p:pic>
      </p:grpSp>
      <p:pic>
        <p:nvPicPr>
          <p:cNvPr id="39" name="Object 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6" y="-205426"/>
            <a:ext cx="4274438" cy="10504276"/>
            <a:chOff x="13136" y="-205426"/>
            <a:chExt cx="4274438" cy="10504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6" y="-205426"/>
              <a:ext cx="4274438" cy="105042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801" y="584125"/>
            <a:ext cx="3696901" cy="1506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73235" y="-218562"/>
            <a:ext cx="14012479" cy="10668592"/>
            <a:chOff x="4273235" y="-218562"/>
            <a:chExt cx="14012479" cy="106685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3235" y="-218562"/>
              <a:ext cx="14012479" cy="10668592"/>
            </a:xfrm>
            <a:prstGeom prst="rect">
              <a:avLst/>
            </a:prstGeom>
          </p:spPr>
        </p:pic>
      </p:grpSp>
      <p:pic>
        <p:nvPicPr>
          <p:cNvPr id="8" name="Object 4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1978181" cy="469171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467367" y="1790700"/>
            <a:ext cx="5024976" cy="419100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6" y="-205426"/>
            <a:ext cx="4274438" cy="10504276"/>
            <a:chOff x="13136" y="-205426"/>
            <a:chExt cx="4274438" cy="105042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6" y="-205426"/>
              <a:ext cx="4274438" cy="105042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801" y="584125"/>
            <a:ext cx="3696901" cy="1506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10071" y="1010311"/>
            <a:ext cx="3828727" cy="8333112"/>
            <a:chOff x="6010071" y="1010311"/>
            <a:chExt cx="3828727" cy="83331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0071" y="1010311"/>
              <a:ext cx="3828727" cy="8333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34222" y="1010311"/>
            <a:ext cx="3749901" cy="8333112"/>
            <a:chOff x="12534222" y="1010311"/>
            <a:chExt cx="3749901" cy="83331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4222" y="1010311"/>
              <a:ext cx="3749901" cy="8333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6893" y="4772571"/>
            <a:ext cx="2657329" cy="740571"/>
            <a:chOff x="9876893" y="4772571"/>
            <a:chExt cx="2657329" cy="740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6893" y="4772571"/>
              <a:ext cx="2657329" cy="740571"/>
            </a:xfrm>
            <a:prstGeom prst="rect">
              <a:avLst/>
            </a:prstGeom>
          </p:spPr>
        </p:pic>
      </p:grpSp>
      <p:pic>
        <p:nvPicPr>
          <p:cNvPr id="14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1980924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6" y="-205426"/>
            <a:ext cx="4274438" cy="10504276"/>
            <a:chOff x="13136" y="-205426"/>
            <a:chExt cx="4274438" cy="10504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6" y="-205426"/>
              <a:ext cx="4274438" cy="105042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801" y="584125"/>
            <a:ext cx="3696901" cy="1506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73235" y="-218562"/>
            <a:ext cx="14012479" cy="10668592"/>
            <a:chOff x="4273235" y="-218562"/>
            <a:chExt cx="14012479" cy="106685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3235" y="-218562"/>
              <a:ext cx="14012479" cy="10668592"/>
            </a:xfrm>
            <a:prstGeom prst="rect">
              <a:avLst/>
            </a:prstGeom>
          </p:spPr>
        </p:pic>
      </p:grpSp>
      <p:pic>
        <p:nvPicPr>
          <p:cNvPr id="8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724400" y="6107850"/>
            <a:ext cx="5024976" cy="419100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6" y="-205426"/>
            <a:ext cx="4274438" cy="10504276"/>
            <a:chOff x="13136" y="-205426"/>
            <a:chExt cx="4274438" cy="105042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6" y="-205426"/>
              <a:ext cx="4274438" cy="105042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801" y="584125"/>
            <a:ext cx="3696901" cy="1506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05778" y="1103855"/>
            <a:ext cx="3710000" cy="8244445"/>
            <a:chOff x="6105778" y="1103855"/>
            <a:chExt cx="3710000" cy="82444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5778" y="1103855"/>
              <a:ext cx="3710000" cy="82444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2445" y="1073646"/>
            <a:ext cx="3828317" cy="8244445"/>
            <a:chOff x="12482445" y="1073646"/>
            <a:chExt cx="3828317" cy="82444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2445" y="1073646"/>
              <a:ext cx="3828317" cy="8244445"/>
            </a:xfrm>
            <a:prstGeom prst="rect">
              <a:avLst/>
            </a:prstGeom>
          </p:spPr>
        </p:pic>
      </p:grpSp>
      <p:pic>
        <p:nvPicPr>
          <p:cNvPr id="11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3400" y="9588526"/>
            <a:ext cx="1980381" cy="469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6" y="-205426"/>
            <a:ext cx="4274438" cy="10504276"/>
            <a:chOff x="13136" y="-205426"/>
            <a:chExt cx="4274438" cy="10504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6" y="-205426"/>
              <a:ext cx="4274438" cy="105042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801" y="584125"/>
            <a:ext cx="3696901" cy="1506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73235" y="-218562"/>
            <a:ext cx="14012479" cy="10668592"/>
            <a:chOff x="4273235" y="-218562"/>
            <a:chExt cx="14012479" cy="106685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3235" y="-218562"/>
              <a:ext cx="14012479" cy="10668592"/>
            </a:xfrm>
            <a:prstGeom prst="rect">
              <a:avLst/>
            </a:prstGeom>
          </p:spPr>
        </p:pic>
      </p:grpSp>
      <p:pic>
        <p:nvPicPr>
          <p:cNvPr id="8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25800" y="9563100"/>
            <a:ext cx="1977914" cy="46916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9220200" y="-205426"/>
            <a:ext cx="5024976" cy="5348926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8105" y="1234048"/>
            <a:ext cx="3246234" cy="15064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256" y="2983327"/>
            <a:ext cx="1145978" cy="1174481"/>
            <a:chOff x="1322256" y="2983327"/>
            <a:chExt cx="1145978" cy="11744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2256" y="2983327"/>
              <a:ext cx="1145978" cy="11744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3821" y="3561193"/>
            <a:ext cx="8877324" cy="4637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65141" y="77159"/>
            <a:ext cx="5591357" cy="10296491"/>
            <a:chOff x="12665141" y="77159"/>
            <a:chExt cx="5591357" cy="10296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65141" y="77159"/>
              <a:ext cx="5591357" cy="102964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494086"/>
            <a:ext cx="1993095" cy="584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6" y="-205426"/>
            <a:ext cx="4274438" cy="10504276"/>
            <a:chOff x="13136" y="-205426"/>
            <a:chExt cx="4274438" cy="10504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6" y="-205426"/>
              <a:ext cx="4274438" cy="105042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801" y="584125"/>
            <a:ext cx="3696901" cy="1506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61571" y="950121"/>
            <a:ext cx="3716731" cy="8259403"/>
            <a:chOff x="6161571" y="950121"/>
            <a:chExt cx="3716731" cy="82594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1571" y="950121"/>
              <a:ext cx="3716731" cy="8259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30521" y="914286"/>
            <a:ext cx="3732166" cy="8293703"/>
            <a:chOff x="12530521" y="914286"/>
            <a:chExt cx="3732166" cy="82937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0521" y="914286"/>
              <a:ext cx="3732166" cy="8293703"/>
            </a:xfrm>
            <a:prstGeom prst="rect">
              <a:avLst/>
            </a:prstGeom>
          </p:spPr>
        </p:pic>
      </p:grpSp>
      <p:pic>
        <p:nvPicPr>
          <p:cNvPr id="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25800" y="9563100"/>
            <a:ext cx="1979562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6" y="-205426"/>
            <a:ext cx="4274438" cy="10504276"/>
            <a:chOff x="13136" y="-205426"/>
            <a:chExt cx="4274438" cy="10504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6" y="-205426"/>
              <a:ext cx="4274438" cy="105042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801" y="584125"/>
            <a:ext cx="3696901" cy="1506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73235" y="-218562"/>
            <a:ext cx="14012479" cy="10668592"/>
            <a:chOff x="4273235" y="-218562"/>
            <a:chExt cx="14012479" cy="106685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3235" y="-218562"/>
              <a:ext cx="14012479" cy="10668592"/>
            </a:xfrm>
            <a:prstGeom prst="rect">
              <a:avLst/>
            </a:prstGeom>
          </p:spPr>
        </p:pic>
      </p:grpSp>
      <p:pic>
        <p:nvPicPr>
          <p:cNvPr id="9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97200" y="9182100"/>
            <a:ext cx="1993095" cy="58457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260738" y="2386269"/>
            <a:ext cx="5024976" cy="419100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6" y="-205426"/>
            <a:ext cx="4274438" cy="10504276"/>
            <a:chOff x="13136" y="-205426"/>
            <a:chExt cx="4274438" cy="10504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6" y="-205426"/>
              <a:ext cx="4274438" cy="105042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801" y="584125"/>
            <a:ext cx="3696901" cy="1506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6190" y="1054796"/>
            <a:ext cx="3722112" cy="8271359"/>
            <a:chOff x="6156190" y="1054796"/>
            <a:chExt cx="3722112" cy="8271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190" y="1054796"/>
              <a:ext cx="3722112" cy="8271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4286" y="990476"/>
            <a:ext cx="3748401" cy="8329780"/>
            <a:chOff x="12514286" y="990476"/>
            <a:chExt cx="3748401" cy="83297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14286" y="990476"/>
              <a:ext cx="3748401" cy="83297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3400" y="9314240"/>
            <a:ext cx="1993095" cy="584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5991" y="3426162"/>
            <a:ext cx="1639147" cy="1386104"/>
            <a:chOff x="5035991" y="3426162"/>
            <a:chExt cx="1639147" cy="13861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5991" y="3426162"/>
              <a:ext cx="1639147" cy="1386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4485" y="4812266"/>
            <a:ext cx="1790354" cy="1513969"/>
            <a:chOff x="11024485" y="4812266"/>
            <a:chExt cx="1790354" cy="1513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4485" y="4812266"/>
              <a:ext cx="1790354" cy="15139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912" y="3760657"/>
            <a:ext cx="4849950" cy="21134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0357" y="9368241"/>
            <a:ext cx="771267" cy="663290"/>
            <a:chOff x="4650357" y="9368241"/>
            <a:chExt cx="771267" cy="663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0357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3711" y="9790537"/>
            <a:ext cx="136666" cy="136425"/>
            <a:chOff x="5313711" y="9790537"/>
            <a:chExt cx="136666" cy="1364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3711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18734" y="9552713"/>
            <a:ext cx="410305" cy="294344"/>
            <a:chOff x="4818734" y="9552713"/>
            <a:chExt cx="410305" cy="2943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8734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09909" y="9699885"/>
            <a:ext cx="1300695" cy="585829"/>
            <a:chOff x="4709909" y="9699885"/>
            <a:chExt cx="1300695" cy="5858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9909" y="9699885"/>
              <a:ext cx="1300695" cy="5858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9586" y="9368241"/>
            <a:ext cx="771267" cy="663290"/>
            <a:chOff x="8559586" y="9368241"/>
            <a:chExt cx="771267" cy="6632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9586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22940" y="9790537"/>
            <a:ext cx="136666" cy="136425"/>
            <a:chOff x="9222940" y="9790537"/>
            <a:chExt cx="136666" cy="1364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2940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27963" y="9552713"/>
            <a:ext cx="410305" cy="294344"/>
            <a:chOff x="8727963" y="9552713"/>
            <a:chExt cx="410305" cy="2943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963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19138" y="9699885"/>
            <a:ext cx="1300695" cy="585829"/>
            <a:chOff x="8619138" y="9699885"/>
            <a:chExt cx="1300695" cy="5858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9138" y="9699885"/>
              <a:ext cx="1300695" cy="5858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49399" y="9368241"/>
            <a:ext cx="771267" cy="663290"/>
            <a:chOff x="12849399" y="9368241"/>
            <a:chExt cx="771267" cy="6632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49399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12752" y="9790537"/>
            <a:ext cx="136666" cy="136425"/>
            <a:chOff x="13512752" y="9790537"/>
            <a:chExt cx="136666" cy="1364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2752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17776" y="9552713"/>
            <a:ext cx="410305" cy="294344"/>
            <a:chOff x="13017776" y="9552713"/>
            <a:chExt cx="410305" cy="2943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17776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08950" y="9699885"/>
            <a:ext cx="1300695" cy="585829"/>
            <a:chOff x="12908950" y="9699885"/>
            <a:chExt cx="1300695" cy="5858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8950" y="9699885"/>
              <a:ext cx="1300695" cy="585829"/>
            </a:xfrm>
            <a:prstGeom prst="rect">
              <a:avLst/>
            </a:prstGeom>
          </p:spPr>
        </p:pic>
      </p:grpSp>
      <p:pic>
        <p:nvPicPr>
          <p:cNvPr id="32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20897" y="9319470"/>
            <a:ext cx="1977771" cy="471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9356" y="964954"/>
            <a:ext cx="10518657" cy="8408351"/>
            <a:chOff x="6369356" y="964954"/>
            <a:chExt cx="10518657" cy="84083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9356" y="964954"/>
              <a:ext cx="10518657" cy="8408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6" y="-205426"/>
            <a:ext cx="4274438" cy="10504276"/>
            <a:chOff x="13136" y="-205426"/>
            <a:chExt cx="4274438" cy="105042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6" y="-205426"/>
              <a:ext cx="4274438" cy="105042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636" y="1080462"/>
            <a:ext cx="3598225" cy="1506416"/>
          </a:xfrm>
          <a:prstGeom prst="rect">
            <a:avLst/>
          </a:prstGeom>
        </p:spPr>
      </p:pic>
      <p:pic>
        <p:nvPicPr>
          <p:cNvPr id="10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68600" y="9373305"/>
            <a:ext cx="1993143" cy="58742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0287000" y="5905500"/>
            <a:ext cx="5024976" cy="13716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0165" y="786350"/>
            <a:ext cx="5855367" cy="16179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4797" y="3736219"/>
            <a:ext cx="1304173" cy="2697053"/>
            <a:chOff x="244797" y="3736219"/>
            <a:chExt cx="1304173" cy="26970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797" y="3736219"/>
              <a:ext cx="1304173" cy="26970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67881" y="-1005670"/>
            <a:ext cx="4693341" cy="5291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6884" y="4084141"/>
            <a:ext cx="7329531" cy="3723113"/>
            <a:chOff x="896884" y="4084141"/>
            <a:chExt cx="7329531" cy="37231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884" y="4084141"/>
              <a:ext cx="7329531" cy="37231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9774" y="2373641"/>
            <a:ext cx="7644646" cy="22071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4098" y="4958709"/>
            <a:ext cx="9034517" cy="133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91206" y="6999778"/>
            <a:ext cx="8469171" cy="19915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5960" y="2685671"/>
            <a:ext cx="1238758" cy="16454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31944" y="4900427"/>
            <a:ext cx="1296425" cy="1470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0992" y="7194065"/>
            <a:ext cx="1297205" cy="1467720"/>
          </a:xfrm>
          <a:prstGeom prst="rect">
            <a:avLst/>
          </a:prstGeom>
        </p:spPr>
      </p:pic>
      <p:pic>
        <p:nvPicPr>
          <p:cNvPr id="17" name="Object 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745958" y="9384993"/>
            <a:ext cx="1978324" cy="471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9146" y="854146"/>
            <a:ext cx="5855367" cy="16179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80652" y="-959393"/>
            <a:ext cx="4693341" cy="52912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7173" y="4592401"/>
            <a:ext cx="7158703" cy="14674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39689" y="7027982"/>
            <a:ext cx="7429846" cy="13099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73490" y="4533965"/>
            <a:ext cx="1184005" cy="16454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5493" y="6957363"/>
            <a:ext cx="1184005" cy="1645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540319"/>
            <a:ext cx="11631893" cy="7451681"/>
            <a:chOff x="0" y="2540319"/>
            <a:chExt cx="11631893" cy="74516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540319"/>
              <a:ext cx="11631893" cy="745168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6916400" y="9306134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26</a:t>
            </a:r>
            <a:endParaRPr lang="ko-KR" altLang="en-US" sz="24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396" y="4285622"/>
            <a:ext cx="2310804" cy="4317183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146" y="682718"/>
            <a:ext cx="5855358" cy="16263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80652" y="-959393"/>
            <a:ext cx="4693341" cy="529124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3363" y="4582877"/>
            <a:ext cx="7219629" cy="14742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9689" y="6999411"/>
            <a:ext cx="7500003" cy="1319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73490" y="4533965"/>
            <a:ext cx="1184005" cy="16454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5493" y="6957363"/>
            <a:ext cx="1184005" cy="1645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540319"/>
            <a:ext cx="11631893" cy="7451681"/>
            <a:chOff x="0" y="2540319"/>
            <a:chExt cx="11631893" cy="74516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540319"/>
              <a:ext cx="11631893" cy="7451681"/>
            </a:xfrm>
            <a:prstGeom prst="rect">
              <a:avLst/>
            </a:prstGeom>
          </p:spPr>
        </p:pic>
      </p:grpSp>
      <p:pic>
        <p:nvPicPr>
          <p:cNvPr id="11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39796" y="9222991"/>
            <a:ext cx="1993143" cy="58361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754153" y="4152899"/>
            <a:ext cx="3103847" cy="5070091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146" y="682718"/>
            <a:ext cx="5855358" cy="16263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80652" y="-959393"/>
            <a:ext cx="4693341" cy="529124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3363" y="4563829"/>
            <a:ext cx="7219629" cy="14742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9689" y="6989887"/>
            <a:ext cx="7500003" cy="1319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73490" y="4533965"/>
            <a:ext cx="1184005" cy="16454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5493" y="6957363"/>
            <a:ext cx="1184005" cy="1645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540319"/>
            <a:ext cx="11631893" cy="7451681"/>
            <a:chOff x="0" y="2540319"/>
            <a:chExt cx="11631893" cy="74516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540319"/>
              <a:ext cx="11631893" cy="7451681"/>
            </a:xfrm>
            <a:prstGeom prst="rect">
              <a:avLst/>
            </a:prstGeom>
          </p:spPr>
        </p:pic>
      </p:grpSp>
      <p:pic>
        <p:nvPicPr>
          <p:cNvPr id="11" name="Object 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27094" y="9389248"/>
            <a:ext cx="1980514" cy="47361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292030" y="2272944"/>
            <a:ext cx="3842570" cy="771905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6900" y="2675542"/>
            <a:ext cx="1304173" cy="2697053"/>
            <a:chOff x="1246900" y="2675542"/>
            <a:chExt cx="1304173" cy="2697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6900" y="2675542"/>
              <a:ext cx="1304173" cy="2697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8987" y="3172861"/>
            <a:ext cx="14101013" cy="4658226"/>
            <a:chOff x="1898987" y="3172861"/>
            <a:chExt cx="14101013" cy="4658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8987" y="3172861"/>
              <a:ext cx="14101013" cy="46582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197" y="2060025"/>
            <a:ext cx="9179361" cy="65226"/>
            <a:chOff x="1904197" y="2060025"/>
            <a:chExt cx="9179361" cy="652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197" y="2060025"/>
              <a:ext cx="9179361" cy="652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2849" y="8268582"/>
            <a:ext cx="4449470" cy="7493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9146" y="682718"/>
            <a:ext cx="14865914" cy="1510362"/>
          </a:xfrm>
          <a:prstGeom prst="rect">
            <a:avLst/>
          </a:prstGeom>
        </p:spPr>
      </p:pic>
      <p:pic>
        <p:nvPicPr>
          <p:cNvPr id="14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3400" y="9334500"/>
            <a:ext cx="1978048" cy="473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22992" y="-44683"/>
            <a:ext cx="3519865" cy="10384604"/>
            <a:chOff x="14822992" y="-44683"/>
            <a:chExt cx="3519865" cy="10384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22992" y="-44683"/>
              <a:ext cx="3519865" cy="10384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09580" y="-76190"/>
            <a:ext cx="4303057" cy="10447619"/>
            <a:chOff x="11109580" y="-76190"/>
            <a:chExt cx="4303057" cy="104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9580" y="-76190"/>
              <a:ext cx="4303057" cy="104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2664" y="-66667"/>
            <a:ext cx="4303057" cy="10428571"/>
            <a:chOff x="7382664" y="-66667"/>
            <a:chExt cx="4303057" cy="10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2664" y="-66667"/>
              <a:ext cx="4303057" cy="104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60249" y="-57143"/>
            <a:ext cx="4303057" cy="10409524"/>
            <a:chOff x="3660249" y="-57143"/>
            <a:chExt cx="4303057" cy="1040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0249" y="-57143"/>
              <a:ext cx="4303057" cy="104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6667" y="-47619"/>
            <a:ext cx="4303057" cy="10390476"/>
            <a:chOff x="-66667" y="-47619"/>
            <a:chExt cx="4303057" cy="103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6667" y="-47619"/>
              <a:ext cx="4303057" cy="103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17410" y="3400638"/>
            <a:ext cx="557105" cy="734170"/>
            <a:chOff x="5117410" y="3400638"/>
            <a:chExt cx="557105" cy="7341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7410" y="3400638"/>
              <a:ext cx="557105" cy="734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12418" y="3279210"/>
            <a:ext cx="594225" cy="734170"/>
            <a:chOff x="12512418" y="3279210"/>
            <a:chExt cx="594225" cy="734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2418" y="3279210"/>
              <a:ext cx="594225" cy="734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96792" y="3400638"/>
            <a:ext cx="734170" cy="680304"/>
            <a:chOff x="16196792" y="3400638"/>
            <a:chExt cx="734170" cy="6803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96792" y="3400638"/>
              <a:ext cx="734170" cy="680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75772" y="3266512"/>
            <a:ext cx="734170" cy="734170"/>
            <a:chOff x="8775772" y="3266512"/>
            <a:chExt cx="734170" cy="734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5772" y="3266512"/>
              <a:ext cx="734170" cy="734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9642" y="3279210"/>
            <a:ext cx="942880" cy="1022738"/>
            <a:chOff x="1249642" y="3279210"/>
            <a:chExt cx="942880" cy="1022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9642" y="3279210"/>
              <a:ext cx="942880" cy="10227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28580" y="6059590"/>
            <a:ext cx="2223357" cy="6698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37643" y="6059591"/>
            <a:ext cx="3415337" cy="180890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5150" y="5812923"/>
            <a:ext cx="2981928" cy="18149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65851" y="5812923"/>
            <a:ext cx="3608366" cy="18149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03821" y="5755916"/>
            <a:ext cx="2867537" cy="123427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9355" y="4491431"/>
            <a:ext cx="2227579" cy="124946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23207" y="4445717"/>
            <a:ext cx="2299950" cy="124946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26104" y="4491431"/>
            <a:ext cx="926408" cy="12464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04103" y="4445717"/>
            <a:ext cx="1818484" cy="124946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80768" y="4437270"/>
            <a:ext cx="1834366" cy="127060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3642" y="411181"/>
            <a:ext cx="2192934" cy="20072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958857" y="9511238"/>
            <a:ext cx="1977695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70379" y="3556076"/>
            <a:ext cx="906939" cy="1312333"/>
            <a:chOff x="1570643" y="3440048"/>
            <a:chExt cx="906939" cy="1312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0643" y="3440048"/>
              <a:ext cx="906939" cy="1312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5650" y="2304031"/>
            <a:ext cx="14548617" cy="13550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52191" y="4000500"/>
            <a:ext cx="10495533" cy="5660907"/>
            <a:chOff x="2024112" y="3656797"/>
            <a:chExt cx="10495533" cy="5660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4112" y="3656797"/>
              <a:ext cx="10495533" cy="56609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051" y="682718"/>
            <a:ext cx="2587205" cy="15036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4197" y="2060025"/>
            <a:ext cx="2171275" cy="65226"/>
            <a:chOff x="1904197" y="2060025"/>
            <a:chExt cx="2171275" cy="652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197" y="2060025"/>
              <a:ext cx="2171275" cy="65226"/>
            </a:xfrm>
            <a:prstGeom prst="rect">
              <a:avLst/>
            </a:prstGeom>
          </p:spPr>
        </p:pic>
      </p:grpSp>
      <p:pic>
        <p:nvPicPr>
          <p:cNvPr id="11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7200" y="9317704"/>
            <a:ext cx="1979562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20442" y="-30476"/>
            <a:ext cx="3107160" cy="10316190"/>
            <a:chOff x="15120442" y="-30476"/>
            <a:chExt cx="3107160" cy="1031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0442" y="-30476"/>
              <a:ext cx="3107160" cy="1031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78182" y="4606730"/>
            <a:ext cx="630397" cy="629288"/>
            <a:chOff x="11778182" y="4606730"/>
            <a:chExt cx="630397" cy="6292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78182" y="4606730"/>
              <a:ext cx="630397" cy="6292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28190" y="2221474"/>
            <a:ext cx="12377464" cy="7522907"/>
            <a:chOff x="1928190" y="2221474"/>
            <a:chExt cx="12377464" cy="75229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190" y="2221474"/>
              <a:ext cx="12377464" cy="75229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051" y="682718"/>
            <a:ext cx="9612643" cy="1626386"/>
          </a:xfrm>
          <a:prstGeom prst="rect">
            <a:avLst/>
          </a:prstGeom>
        </p:spPr>
      </p:pic>
      <p:pic>
        <p:nvPicPr>
          <p:cNvPr id="10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86436" y="9245140"/>
            <a:ext cx="1975171" cy="469162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343400" y="3009900"/>
            <a:ext cx="6858000" cy="3048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41706"/>
            <a:ext cx="16591064" cy="1354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20442" y="-30476"/>
            <a:ext cx="3107160" cy="10316190"/>
            <a:chOff x="15120442" y="-30476"/>
            <a:chExt cx="3107160" cy="1031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0442" y="-30476"/>
              <a:ext cx="3107160" cy="1031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8190" y="2326570"/>
            <a:ext cx="12291153" cy="7315622"/>
            <a:chOff x="1928190" y="2326570"/>
            <a:chExt cx="12291153" cy="7315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8190" y="2326570"/>
              <a:ext cx="12291153" cy="73156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1051" y="682718"/>
            <a:ext cx="9612643" cy="1626386"/>
          </a:xfrm>
          <a:prstGeom prst="rect">
            <a:avLst/>
          </a:prstGeom>
        </p:spPr>
      </p:pic>
      <p:pic>
        <p:nvPicPr>
          <p:cNvPr id="10" name="Object 4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84379" y="9407611"/>
            <a:ext cx="1979286" cy="46916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648200" y="3086100"/>
            <a:ext cx="6019800" cy="3048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841381"/>
            <a:ext cx="136398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6" y="-205426"/>
            <a:ext cx="4274438" cy="10504276"/>
            <a:chOff x="13136" y="-205426"/>
            <a:chExt cx="4274438" cy="10504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6" y="-205426"/>
              <a:ext cx="4274438" cy="105042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69356" y="964954"/>
            <a:ext cx="10518657" cy="8408351"/>
            <a:chOff x="6369356" y="964954"/>
            <a:chExt cx="10518657" cy="84083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9356" y="964954"/>
              <a:ext cx="10518657" cy="84083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937" y="827814"/>
            <a:ext cx="3598225" cy="1506416"/>
          </a:xfrm>
          <a:prstGeom prst="rect">
            <a:avLst/>
          </a:prstGeom>
        </p:spPr>
      </p:pic>
      <p:pic>
        <p:nvPicPr>
          <p:cNvPr id="10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97200" y="9407394"/>
            <a:ext cx="1977638" cy="46916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0515600" y="6896100"/>
            <a:ext cx="5024976" cy="13716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814" y="3384901"/>
            <a:ext cx="1304173" cy="2697053"/>
            <a:chOff x="594814" y="3384901"/>
            <a:chExt cx="1304173" cy="2697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814" y="3384901"/>
              <a:ext cx="1304173" cy="2697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0605" y="2069093"/>
            <a:ext cx="4915918" cy="65226"/>
            <a:chOff x="2070605" y="2069093"/>
            <a:chExt cx="4915918" cy="65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0605" y="2069093"/>
              <a:ext cx="4915918" cy="652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56956" y="-906871"/>
            <a:ext cx="4823361" cy="52912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1700" y="6945000"/>
            <a:ext cx="6199307" cy="13362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02668" y="4319504"/>
            <a:ext cx="5779812" cy="13147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6809" y="3985202"/>
            <a:ext cx="9750372" cy="4870092"/>
            <a:chOff x="1206809" y="3985202"/>
            <a:chExt cx="9750372" cy="48700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6809" y="3985202"/>
              <a:ext cx="9750372" cy="487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056263"/>
            <a:ext cx="1581879" cy="1581879"/>
            <a:chOff x="9142857" y="7056263"/>
            <a:chExt cx="1581879" cy="15818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7056263"/>
              <a:ext cx="1581879" cy="15818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3225" y="733994"/>
            <a:ext cx="5678366" cy="16485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4451" y="4250935"/>
            <a:ext cx="1184005" cy="16454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84747" y="6816442"/>
            <a:ext cx="1184005" cy="1645443"/>
          </a:xfrm>
          <a:prstGeom prst="rect">
            <a:avLst/>
          </a:prstGeom>
        </p:spPr>
      </p:pic>
      <p:pic>
        <p:nvPicPr>
          <p:cNvPr id="21" name="Object 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21000" y="9137649"/>
            <a:ext cx="1984219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808" y="3678864"/>
            <a:ext cx="1003329" cy="1616810"/>
            <a:chOff x="596808" y="3678864"/>
            <a:chExt cx="1003329" cy="1616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808" y="3678864"/>
              <a:ext cx="1003329" cy="1616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950729"/>
            <a:ext cx="8029040" cy="5102627"/>
            <a:chOff x="9142857" y="3950729"/>
            <a:chExt cx="8029040" cy="5102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950729"/>
              <a:ext cx="8029040" cy="51026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56956" y="-906871"/>
            <a:ext cx="4823361" cy="52912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117" y="4526736"/>
            <a:ext cx="5878961" cy="12296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4726" y="6652488"/>
            <a:ext cx="5835677" cy="17539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004" y="4390201"/>
            <a:ext cx="1184005" cy="16454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484" y="6699314"/>
            <a:ext cx="1184005" cy="16454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8010" y="733994"/>
            <a:ext cx="5622552" cy="16446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0605" y="2069093"/>
            <a:ext cx="4915918" cy="65226"/>
            <a:chOff x="2070605" y="2069093"/>
            <a:chExt cx="4915918" cy="652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0605" y="2069093"/>
              <a:ext cx="4915918" cy="65226"/>
            </a:xfrm>
            <a:prstGeom prst="rect">
              <a:avLst/>
            </a:prstGeom>
          </p:spPr>
        </p:pic>
      </p:grpSp>
      <p:pic>
        <p:nvPicPr>
          <p:cNvPr id="15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97200" y="9410700"/>
            <a:ext cx="1978190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54383"/>
            <a:ext cx="18285714" cy="7474286"/>
            <a:chOff x="0" y="1754383"/>
            <a:chExt cx="18285714" cy="747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54383"/>
              <a:ext cx="18285714" cy="747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60" y="125718"/>
            <a:ext cx="9247891" cy="1629129"/>
          </a:xfrm>
          <a:prstGeom prst="rect">
            <a:avLst/>
          </a:prstGeom>
        </p:spPr>
      </p:pic>
      <p:pic>
        <p:nvPicPr>
          <p:cNvPr id="7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3400" y="9210622"/>
            <a:ext cx="1980933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87022"/>
            <a:ext cx="18285714" cy="6582857"/>
            <a:chOff x="0" y="1987022"/>
            <a:chExt cx="18285714" cy="658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87022"/>
              <a:ext cx="18285714" cy="658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719" y="338793"/>
            <a:ext cx="9460872" cy="1629129"/>
          </a:xfrm>
          <a:prstGeom prst="rect">
            <a:avLst/>
          </a:prstGeom>
        </p:spPr>
      </p:pic>
      <p:pic>
        <p:nvPicPr>
          <p:cNvPr id="7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44800" y="9258300"/>
            <a:ext cx="1980105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130" y="1424724"/>
            <a:ext cx="10518657" cy="8408351"/>
            <a:chOff x="6251130" y="1424724"/>
            <a:chExt cx="10518657" cy="84083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130" y="1424724"/>
              <a:ext cx="10518657" cy="8408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409" y="0"/>
            <a:ext cx="4274438" cy="10504276"/>
            <a:chOff x="39409" y="0"/>
            <a:chExt cx="4274438" cy="105042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09" y="0"/>
              <a:ext cx="4274438" cy="105042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209" y="813970"/>
            <a:ext cx="3598225" cy="1506416"/>
          </a:xfrm>
          <a:prstGeom prst="rect">
            <a:avLst/>
          </a:prstGeom>
        </p:spPr>
      </p:pic>
      <p:pic>
        <p:nvPicPr>
          <p:cNvPr id="10" name="Object 4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9596" y="9325813"/>
            <a:ext cx="1980381" cy="46916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1811000" y="1088987"/>
            <a:ext cx="2585012" cy="417707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7451" y="1198689"/>
            <a:ext cx="2911625" cy="15000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5129" y="1335829"/>
            <a:ext cx="5432610" cy="9409593"/>
            <a:chOff x="6635129" y="1335829"/>
            <a:chExt cx="5432610" cy="9409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5129" y="1335829"/>
              <a:ext cx="5432610" cy="9409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36239" y="3369983"/>
            <a:ext cx="1215195" cy="1110409"/>
            <a:chOff x="8136239" y="3369983"/>
            <a:chExt cx="1215195" cy="1110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6239" y="3369983"/>
              <a:ext cx="1215195" cy="1110409"/>
            </a:xfrm>
            <a:prstGeom prst="rect">
              <a:avLst/>
            </a:prstGeom>
          </p:spPr>
        </p:pic>
      </p:grpSp>
      <p:pic>
        <p:nvPicPr>
          <p:cNvPr id="9" name="Object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97200" y="9105900"/>
            <a:ext cx="1977914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5991" y="3540440"/>
            <a:ext cx="1639147" cy="1386104"/>
            <a:chOff x="5035991" y="3540440"/>
            <a:chExt cx="1639147" cy="13861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5991" y="3540440"/>
              <a:ext cx="1639147" cy="1386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7726" y="4926544"/>
            <a:ext cx="1790354" cy="1513969"/>
            <a:chOff x="11637726" y="4926544"/>
            <a:chExt cx="1790354" cy="1513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7726" y="4926544"/>
              <a:ext cx="1790354" cy="15139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1883" y="3815403"/>
            <a:ext cx="4764988" cy="21146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0357" y="9368241"/>
            <a:ext cx="771267" cy="663290"/>
            <a:chOff x="4650357" y="9368241"/>
            <a:chExt cx="771267" cy="663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0357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3711" y="9790537"/>
            <a:ext cx="136666" cy="136425"/>
            <a:chOff x="5313711" y="9790537"/>
            <a:chExt cx="136666" cy="1364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3711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18734" y="9552713"/>
            <a:ext cx="410305" cy="294344"/>
            <a:chOff x="4818734" y="9552713"/>
            <a:chExt cx="410305" cy="2943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8734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09909" y="9699885"/>
            <a:ext cx="1300695" cy="585829"/>
            <a:chOff x="4709909" y="9699885"/>
            <a:chExt cx="1300695" cy="5858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9909" y="9699885"/>
              <a:ext cx="1300695" cy="5858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9586" y="9368241"/>
            <a:ext cx="771267" cy="663290"/>
            <a:chOff x="8559586" y="9368241"/>
            <a:chExt cx="771267" cy="6632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9586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22940" y="9790537"/>
            <a:ext cx="136666" cy="136425"/>
            <a:chOff x="9222940" y="9790537"/>
            <a:chExt cx="136666" cy="1364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2940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27963" y="9552713"/>
            <a:ext cx="410305" cy="294344"/>
            <a:chOff x="8727963" y="9552713"/>
            <a:chExt cx="410305" cy="2943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963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19138" y="9699885"/>
            <a:ext cx="1300695" cy="585829"/>
            <a:chOff x="8619138" y="9699885"/>
            <a:chExt cx="1300695" cy="5858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9138" y="9699885"/>
              <a:ext cx="1300695" cy="5858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49399" y="9368241"/>
            <a:ext cx="771267" cy="663290"/>
            <a:chOff x="12849399" y="9368241"/>
            <a:chExt cx="771267" cy="6632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49399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12752" y="9790537"/>
            <a:ext cx="136666" cy="136425"/>
            <a:chOff x="13512752" y="9790537"/>
            <a:chExt cx="136666" cy="1364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2752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17776" y="9552713"/>
            <a:ext cx="410305" cy="294344"/>
            <a:chOff x="13017776" y="9552713"/>
            <a:chExt cx="410305" cy="2943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17776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08950" y="9699885"/>
            <a:ext cx="1300695" cy="585829"/>
            <a:chOff x="12908950" y="9699885"/>
            <a:chExt cx="1300695" cy="5858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8950" y="9699885"/>
              <a:ext cx="1300695" cy="5858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58857" y="9494086"/>
            <a:ext cx="1993095" cy="584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21624" y="3495853"/>
            <a:ext cx="1639147" cy="1386104"/>
            <a:chOff x="5421624" y="3495853"/>
            <a:chExt cx="1639147" cy="13861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1624" y="3495853"/>
              <a:ext cx="1639147" cy="1386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07228" y="4747576"/>
            <a:ext cx="1790354" cy="1513969"/>
            <a:chOff x="10807228" y="4747576"/>
            <a:chExt cx="1790354" cy="1513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228" y="4747576"/>
              <a:ext cx="1790354" cy="15139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4614" y="3877515"/>
            <a:ext cx="3725769" cy="21157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0357" y="9368241"/>
            <a:ext cx="771267" cy="663290"/>
            <a:chOff x="4650357" y="9368241"/>
            <a:chExt cx="771267" cy="663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0357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3711" y="9790537"/>
            <a:ext cx="136666" cy="136425"/>
            <a:chOff x="5313711" y="9790537"/>
            <a:chExt cx="136666" cy="1364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3711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18734" y="9552713"/>
            <a:ext cx="410305" cy="294344"/>
            <a:chOff x="4818734" y="9552713"/>
            <a:chExt cx="410305" cy="2943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8734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09909" y="9699885"/>
            <a:ext cx="1300695" cy="585829"/>
            <a:chOff x="4709909" y="9699885"/>
            <a:chExt cx="1300695" cy="5858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9909" y="9699885"/>
              <a:ext cx="1300695" cy="5858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9586" y="9368241"/>
            <a:ext cx="771267" cy="663290"/>
            <a:chOff x="8559586" y="9368241"/>
            <a:chExt cx="771267" cy="6632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9586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22940" y="9790537"/>
            <a:ext cx="136666" cy="136425"/>
            <a:chOff x="9222940" y="9790537"/>
            <a:chExt cx="136666" cy="1364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2940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27963" y="9552713"/>
            <a:ext cx="410305" cy="294344"/>
            <a:chOff x="8727963" y="9552713"/>
            <a:chExt cx="410305" cy="2943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963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19138" y="9699885"/>
            <a:ext cx="1300695" cy="585829"/>
            <a:chOff x="8619138" y="9699885"/>
            <a:chExt cx="1300695" cy="5858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9138" y="9699885"/>
              <a:ext cx="1300695" cy="5858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49399" y="9368241"/>
            <a:ext cx="771267" cy="663290"/>
            <a:chOff x="12849399" y="9368241"/>
            <a:chExt cx="771267" cy="6632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49399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12752" y="9790537"/>
            <a:ext cx="136666" cy="136425"/>
            <a:chOff x="13512752" y="9790537"/>
            <a:chExt cx="136666" cy="1364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2752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17776" y="9552713"/>
            <a:ext cx="410305" cy="294344"/>
            <a:chOff x="13017776" y="9552713"/>
            <a:chExt cx="410305" cy="2943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17776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08950" y="9699885"/>
            <a:ext cx="1300695" cy="585829"/>
            <a:chOff x="12908950" y="9699885"/>
            <a:chExt cx="1300695" cy="5858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8950" y="9699885"/>
              <a:ext cx="1300695" cy="585829"/>
            </a:xfrm>
            <a:prstGeom prst="rect">
              <a:avLst/>
            </a:prstGeom>
          </p:spPr>
        </p:pic>
      </p:grpSp>
      <p:pic>
        <p:nvPicPr>
          <p:cNvPr id="3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60451" y="9101598"/>
            <a:ext cx="1979562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904" y="2435103"/>
            <a:ext cx="3105029" cy="3175154"/>
            <a:chOff x="760904" y="2435103"/>
            <a:chExt cx="3105029" cy="3175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904" y="2435103"/>
              <a:ext cx="3105029" cy="3175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7127" y="3210194"/>
            <a:ext cx="4953382" cy="4953382"/>
            <a:chOff x="877127" y="3210194"/>
            <a:chExt cx="4953382" cy="49533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127" y="3210194"/>
              <a:ext cx="4953382" cy="49533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80106" y="3068336"/>
            <a:ext cx="5083842" cy="5083842"/>
            <a:chOff x="6780106" y="3068336"/>
            <a:chExt cx="5083842" cy="5083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0106" y="3068336"/>
              <a:ext cx="5083842" cy="5083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0856" y="3046399"/>
            <a:ext cx="5127716" cy="5127716"/>
            <a:chOff x="12700856" y="3046399"/>
            <a:chExt cx="5127716" cy="51277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0856" y="3046399"/>
              <a:ext cx="5127716" cy="51277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5719" y="338793"/>
            <a:ext cx="12752833" cy="16375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94506" y="8535034"/>
            <a:ext cx="1310443" cy="6826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28573" y="8554081"/>
            <a:ext cx="1310443" cy="6822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50429" y="8573129"/>
            <a:ext cx="1310443" cy="682269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3393" y="9362117"/>
            <a:ext cx="1993095" cy="584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9835" y="2591035"/>
            <a:ext cx="1304173" cy="2697053"/>
            <a:chOff x="919835" y="2591035"/>
            <a:chExt cx="1304173" cy="2697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835" y="2591035"/>
              <a:ext cx="1304173" cy="2697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6329" y="3851879"/>
            <a:ext cx="9875272" cy="4238329"/>
            <a:chOff x="1436329" y="3851879"/>
            <a:chExt cx="9875272" cy="42383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329" y="3851879"/>
              <a:ext cx="9875272" cy="42383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4784" y="550942"/>
            <a:ext cx="8520205" cy="16263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88573" y="3863373"/>
            <a:ext cx="3076878" cy="9081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91430" y="5022716"/>
            <a:ext cx="3043869" cy="9081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88573" y="6136621"/>
            <a:ext cx="5105973" cy="9650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88573" y="7297050"/>
            <a:ext cx="4651907" cy="9650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2227" y="8268366"/>
            <a:ext cx="3365385" cy="749337"/>
          </a:xfrm>
          <a:prstGeom prst="rect">
            <a:avLst/>
          </a:prstGeom>
        </p:spPr>
      </p:pic>
      <p:pic>
        <p:nvPicPr>
          <p:cNvPr id="15" name="Object 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97998" y="9258300"/>
            <a:ext cx="1993095" cy="584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71671" y="2183261"/>
            <a:ext cx="988571" cy="988571"/>
            <a:chOff x="1871671" y="2183261"/>
            <a:chExt cx="988571" cy="98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1671" y="2183261"/>
              <a:ext cx="988571" cy="98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4721" y="649296"/>
            <a:ext cx="4082692" cy="15000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5820" y="3351532"/>
            <a:ext cx="5297918" cy="7083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4849" y="2512085"/>
            <a:ext cx="4321963" cy="9645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9848" y="2432906"/>
            <a:ext cx="618233" cy="1122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71671" y="3944854"/>
            <a:ext cx="988571" cy="988571"/>
            <a:chOff x="1871671" y="3944854"/>
            <a:chExt cx="988571" cy="98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1671" y="3944854"/>
              <a:ext cx="988571" cy="98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67708" y="5113319"/>
            <a:ext cx="3629118" cy="18712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4854" y="4273685"/>
            <a:ext cx="7341915" cy="9650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09848" y="4194499"/>
            <a:ext cx="618233" cy="11223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71671" y="6888240"/>
            <a:ext cx="988571" cy="988571"/>
            <a:chOff x="1871671" y="6888240"/>
            <a:chExt cx="988571" cy="98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1671" y="6888240"/>
              <a:ext cx="988571" cy="988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4849" y="6967171"/>
            <a:ext cx="6499277" cy="964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9848" y="7137885"/>
            <a:ext cx="608223" cy="9611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56174" y="-30476"/>
            <a:ext cx="6171429" cy="10316190"/>
            <a:chOff x="12056174" y="-30476"/>
            <a:chExt cx="6171429" cy="10316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6174" y="-30476"/>
              <a:ext cx="6171429" cy="1031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79119" y="3902329"/>
            <a:ext cx="2280503" cy="2280492"/>
            <a:chOff x="14079119" y="3902329"/>
            <a:chExt cx="2280503" cy="22804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79119" y="3902329"/>
              <a:ext cx="2280503" cy="22804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335" y="7819668"/>
            <a:ext cx="9046833" cy="1871252"/>
          </a:xfrm>
          <a:prstGeom prst="rect">
            <a:avLst/>
          </a:prstGeom>
        </p:spPr>
      </p:pic>
      <p:pic>
        <p:nvPicPr>
          <p:cNvPr id="23" name="Object 1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99530" y="9199700"/>
            <a:ext cx="1977638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1922" y="2377960"/>
            <a:ext cx="1304173" cy="2697053"/>
            <a:chOff x="1571922" y="2377960"/>
            <a:chExt cx="1304173" cy="2697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1922" y="2377960"/>
              <a:ext cx="1304173" cy="26970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784" y="550942"/>
            <a:ext cx="8241339" cy="16291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3447" y="2828048"/>
            <a:ext cx="10952774" cy="6216524"/>
            <a:chOff x="1943447" y="2828048"/>
            <a:chExt cx="10952774" cy="6216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3447" y="2828048"/>
              <a:ext cx="10952774" cy="621652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15812" y="3508907"/>
            <a:ext cx="3221182" cy="10216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716" y="5261545"/>
            <a:ext cx="3184039" cy="10216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08574" y="7067564"/>
            <a:ext cx="4972448" cy="10971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3659" y="9075343"/>
            <a:ext cx="3696080" cy="749337"/>
          </a:xfrm>
          <a:prstGeom prst="rect">
            <a:avLst/>
          </a:prstGeom>
        </p:spPr>
      </p:pic>
      <p:pic>
        <p:nvPicPr>
          <p:cNvPr id="14" name="Object 4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25207" y="9075343"/>
            <a:ext cx="1993095" cy="584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0969" y="2082754"/>
            <a:ext cx="1304173" cy="2697053"/>
            <a:chOff x="1190969" y="2082754"/>
            <a:chExt cx="1304173" cy="2697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969" y="2082754"/>
              <a:ext cx="1304173" cy="26970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784" y="550942"/>
            <a:ext cx="3515015" cy="1500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1924" y="2522034"/>
            <a:ext cx="6171429" cy="6171429"/>
            <a:chOff x="1571924" y="2522034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924" y="2522034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42342" y="2522034"/>
            <a:ext cx="3025534" cy="3025534"/>
            <a:chOff x="10742342" y="2522034"/>
            <a:chExt cx="3025534" cy="30255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2342" y="2522034"/>
              <a:ext cx="3025534" cy="3025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42342" y="5647820"/>
            <a:ext cx="3033269" cy="3039055"/>
            <a:chOff x="10742342" y="5647820"/>
            <a:chExt cx="3033269" cy="30390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2342" y="5647820"/>
              <a:ext cx="3033269" cy="30390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86565" y="5647820"/>
            <a:ext cx="3025534" cy="3025534"/>
            <a:chOff x="13886565" y="5647820"/>
            <a:chExt cx="3025534" cy="30255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6565" y="5647820"/>
              <a:ext cx="3025534" cy="3025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86565" y="2522034"/>
            <a:ext cx="3025534" cy="3025534"/>
            <a:chOff x="13886565" y="2522034"/>
            <a:chExt cx="3025534" cy="30255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86565" y="2522034"/>
              <a:ext cx="3025534" cy="30255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70952" y="4875915"/>
            <a:ext cx="1543809" cy="1543809"/>
            <a:chOff x="8370952" y="4875915"/>
            <a:chExt cx="1543809" cy="15438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370952" y="4875915"/>
              <a:ext cx="1543809" cy="1543809"/>
            </a:xfrm>
            <a:prstGeom prst="rect">
              <a:avLst/>
            </a:prstGeom>
          </p:spPr>
        </p:pic>
      </p:grpSp>
      <p:pic>
        <p:nvPicPr>
          <p:cNvPr id="18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97200" y="9410700"/>
            <a:ext cx="1978190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64482" y="3217129"/>
            <a:ext cx="1639147" cy="1386104"/>
            <a:chOff x="5364482" y="3217129"/>
            <a:chExt cx="1639147" cy="13861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4482" y="3217129"/>
              <a:ext cx="1639147" cy="1386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31038" y="4603233"/>
            <a:ext cx="1790354" cy="1437186"/>
            <a:chOff x="10331038" y="4603233"/>
            <a:chExt cx="1790354" cy="1437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1038" y="4603233"/>
              <a:ext cx="1790354" cy="14371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4393" y="3598792"/>
            <a:ext cx="3734026" cy="21134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0357" y="9368241"/>
            <a:ext cx="771267" cy="663290"/>
            <a:chOff x="4650357" y="9368241"/>
            <a:chExt cx="771267" cy="663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0357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3711" y="9790537"/>
            <a:ext cx="136666" cy="136425"/>
            <a:chOff x="5313711" y="9790537"/>
            <a:chExt cx="136666" cy="1364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3711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18734" y="9552713"/>
            <a:ext cx="410305" cy="294344"/>
            <a:chOff x="4818734" y="9552713"/>
            <a:chExt cx="410305" cy="2943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8734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09909" y="9699885"/>
            <a:ext cx="1300695" cy="585829"/>
            <a:chOff x="4709909" y="9699885"/>
            <a:chExt cx="1300695" cy="5858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9909" y="9699885"/>
              <a:ext cx="1300695" cy="5858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9586" y="9368241"/>
            <a:ext cx="771267" cy="663290"/>
            <a:chOff x="8559586" y="9368241"/>
            <a:chExt cx="771267" cy="6632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9586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22940" y="9790537"/>
            <a:ext cx="136666" cy="136425"/>
            <a:chOff x="9222940" y="9790537"/>
            <a:chExt cx="136666" cy="1364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2940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27963" y="9552713"/>
            <a:ext cx="410305" cy="294344"/>
            <a:chOff x="8727963" y="9552713"/>
            <a:chExt cx="410305" cy="2943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963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19138" y="9699885"/>
            <a:ext cx="1300695" cy="585829"/>
            <a:chOff x="8619138" y="9699885"/>
            <a:chExt cx="1300695" cy="5858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9138" y="9699885"/>
              <a:ext cx="1300695" cy="5858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49399" y="9368241"/>
            <a:ext cx="771267" cy="663290"/>
            <a:chOff x="12849399" y="9368241"/>
            <a:chExt cx="771267" cy="6632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49399" y="9368241"/>
              <a:ext cx="771267" cy="6632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12752" y="9790537"/>
            <a:ext cx="136666" cy="136425"/>
            <a:chOff x="13512752" y="9790537"/>
            <a:chExt cx="136666" cy="1364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2752" y="9790537"/>
              <a:ext cx="136666" cy="1364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17776" y="9552713"/>
            <a:ext cx="410305" cy="294344"/>
            <a:chOff x="13017776" y="9552713"/>
            <a:chExt cx="410305" cy="2943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17776" y="9552713"/>
              <a:ext cx="410305" cy="2943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08950" y="9699885"/>
            <a:ext cx="1300695" cy="585829"/>
            <a:chOff x="12908950" y="9699885"/>
            <a:chExt cx="1300695" cy="5858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8950" y="9699885"/>
              <a:ext cx="1300695" cy="585829"/>
            </a:xfrm>
            <a:prstGeom prst="rect">
              <a:avLst/>
            </a:prstGeom>
          </p:spPr>
        </p:pic>
      </p:grpSp>
      <p:pic>
        <p:nvPicPr>
          <p:cNvPr id="32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19316" y="9230723"/>
            <a:ext cx="1980933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63084" y="4120943"/>
            <a:ext cx="2559546" cy="2559546"/>
            <a:chOff x="7863084" y="4120943"/>
            <a:chExt cx="2559546" cy="25595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3084" y="4120943"/>
              <a:ext cx="2559546" cy="25595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80187" y="3991030"/>
            <a:ext cx="2549860" cy="2549860"/>
            <a:chOff x="13880187" y="3991030"/>
            <a:chExt cx="2549860" cy="2549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0187" y="3991030"/>
              <a:ext cx="2549860" cy="25498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381345"/>
            <a:ext cx="18283793" cy="9524"/>
            <a:chOff x="0" y="5381345"/>
            <a:chExt cx="18283793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81345"/>
              <a:ext cx="18283793" cy="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2485" y="6866528"/>
            <a:ext cx="5323404" cy="6889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20192" y="6866531"/>
            <a:ext cx="4631328" cy="7376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16607" y="4120943"/>
            <a:ext cx="2520970" cy="2520970"/>
            <a:chOff x="2016607" y="4120943"/>
            <a:chExt cx="2520970" cy="25209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6607" y="4120943"/>
              <a:ext cx="2520970" cy="2520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50561" y="4913593"/>
            <a:ext cx="1384593" cy="974245"/>
            <a:chOff x="8450561" y="4913593"/>
            <a:chExt cx="1384593" cy="9742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0561" y="4913593"/>
              <a:ext cx="1384593" cy="974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4299" y="4120943"/>
            <a:ext cx="2845584" cy="2518470"/>
            <a:chOff x="1854299" y="4120943"/>
            <a:chExt cx="2845584" cy="25184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4299" y="4120943"/>
              <a:ext cx="2845584" cy="251847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7946" y="1066670"/>
            <a:ext cx="3676929" cy="18207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62775" y="4670445"/>
            <a:ext cx="1984684" cy="1192444"/>
            <a:chOff x="14162775" y="4670445"/>
            <a:chExt cx="1984684" cy="11924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62775" y="4670445"/>
              <a:ext cx="1984684" cy="119244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4666" y="6866528"/>
            <a:ext cx="3563576" cy="689318"/>
          </a:xfrm>
          <a:prstGeom prst="rect">
            <a:avLst/>
          </a:prstGeom>
        </p:spPr>
      </p:pic>
      <p:pic>
        <p:nvPicPr>
          <p:cNvPr id="21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73400" y="9334500"/>
            <a:ext cx="1993095" cy="584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2600" y="2771466"/>
            <a:ext cx="1027071" cy="2124000"/>
            <a:chOff x="1532600" y="2771466"/>
            <a:chExt cx="1027071" cy="2124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2600" y="2771466"/>
              <a:ext cx="1027071" cy="2124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9832" y="1066670"/>
            <a:ext cx="9196805" cy="1820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1561" y="3240286"/>
            <a:ext cx="6005577" cy="3553559"/>
            <a:chOff x="2171561" y="3240286"/>
            <a:chExt cx="6005577" cy="35535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1561" y="3240286"/>
              <a:ext cx="6005577" cy="3553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81885" y="3240286"/>
            <a:ext cx="6047495" cy="3470813"/>
            <a:chOff x="10081885" y="3240286"/>
            <a:chExt cx="6047495" cy="34708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1885" y="3240286"/>
              <a:ext cx="6047495" cy="34708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8243" y="7360753"/>
            <a:ext cx="3415052" cy="6893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3426" y="7360753"/>
            <a:ext cx="4169261" cy="6893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92155" y="7771988"/>
            <a:ext cx="7994893" cy="1793822"/>
            <a:chOff x="5092155" y="7771988"/>
            <a:chExt cx="7994893" cy="17938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0729" y="8628432"/>
              <a:ext cx="8051972" cy="109212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544703" y="7771988"/>
              <a:ext cx="1307349" cy="947870"/>
              <a:chOff x="9544703" y="7771988"/>
              <a:chExt cx="1307349" cy="94787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44703" y="7771988"/>
                <a:ext cx="1307349" cy="94787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22761" y="6745968"/>
            <a:ext cx="1502307" cy="7481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08192" y="6718716"/>
            <a:ext cx="1549221" cy="7551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24131" y="4606780"/>
            <a:ext cx="799619" cy="977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068800" y="9286105"/>
            <a:ext cx="1625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48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8423" y="559353"/>
            <a:ext cx="11721738" cy="18207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49811" y="4137821"/>
            <a:ext cx="5907565" cy="36693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6894" y="1601997"/>
            <a:ext cx="5823123" cy="9305672"/>
            <a:chOff x="1516894" y="1601997"/>
            <a:chExt cx="5823123" cy="93056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6894" y="1601997"/>
              <a:ext cx="5823123" cy="93056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4453" y="9574034"/>
            <a:ext cx="1548974" cy="7481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1735" y="5902557"/>
            <a:ext cx="799619" cy="9778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9265" y="9574034"/>
            <a:ext cx="1502213" cy="754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40017" y="2224675"/>
            <a:ext cx="3544192" cy="7254657"/>
            <a:chOff x="7340017" y="2224675"/>
            <a:chExt cx="3544192" cy="72546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40017" y="2224675"/>
              <a:ext cx="3544192" cy="72546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52990" y="1708276"/>
            <a:ext cx="5413744" cy="9199392"/>
            <a:chOff x="6852990" y="1708276"/>
            <a:chExt cx="5413744" cy="91993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2990" y="1708276"/>
              <a:ext cx="5413744" cy="9199392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7068800" y="9286105"/>
            <a:ext cx="1625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49</a:t>
            </a:r>
            <a:endParaRPr lang="ko-KR" altLang="en-US" sz="24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693013" y="8267700"/>
            <a:ext cx="838200" cy="682708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391065" y="5685888"/>
            <a:ext cx="3035068" cy="1057811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4459" y="4168340"/>
            <a:ext cx="905541" cy="1174481"/>
            <a:chOff x="2544459" y="4168340"/>
            <a:chExt cx="905541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4459" y="4168340"/>
              <a:ext cx="905541" cy="11744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66179" y="6667557"/>
            <a:ext cx="13916061" cy="1346399"/>
            <a:chOff x="6166179" y="6667557"/>
            <a:chExt cx="13916061" cy="13463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6179" y="6667557"/>
              <a:ext cx="13916061" cy="13463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27438" y="4469658"/>
            <a:ext cx="7475098" cy="1346399"/>
            <a:chOff x="6127438" y="4469658"/>
            <a:chExt cx="7475098" cy="13463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7438" y="4469658"/>
              <a:ext cx="7475098" cy="13463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2472" y="1357230"/>
            <a:ext cx="4389853" cy="15064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9782" y="4679392"/>
            <a:ext cx="1804593" cy="9027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59782" y="6900789"/>
            <a:ext cx="1804593" cy="9027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00146" y="4520326"/>
            <a:ext cx="1680704" cy="11888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41004" y="6516634"/>
            <a:ext cx="3079706" cy="2007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14305" y="8646478"/>
            <a:ext cx="1857394" cy="5695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64680" y="5764238"/>
            <a:ext cx="633688" cy="543244"/>
            <a:chOff x="14864680" y="5764238"/>
            <a:chExt cx="633688" cy="5432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4864680" y="5764238"/>
              <a:ext cx="633688" cy="54324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97253" y="5882793"/>
            <a:ext cx="3508888" cy="9119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9511238"/>
            <a:ext cx="1978238" cy="469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8423" y="774688"/>
            <a:ext cx="8475443" cy="1820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5086" y="2271654"/>
            <a:ext cx="5146033" cy="8665061"/>
            <a:chOff x="1675086" y="2271654"/>
            <a:chExt cx="5146033" cy="86650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5086" y="2271654"/>
              <a:ext cx="5146033" cy="866506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49076" y="3192843"/>
            <a:ext cx="5042184" cy="36631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3640" y="5662466"/>
            <a:ext cx="799619" cy="9749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8313" y="9618558"/>
            <a:ext cx="1502213" cy="7540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13501" y="9618558"/>
            <a:ext cx="1548974" cy="754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15799" y="2868367"/>
            <a:ext cx="3094206" cy="6684014"/>
            <a:chOff x="7515799" y="2868367"/>
            <a:chExt cx="3094206" cy="6684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5799" y="2868367"/>
              <a:ext cx="3094206" cy="6684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1647" y="2380952"/>
            <a:ext cx="4917428" cy="8442631"/>
            <a:chOff x="6971647" y="2380952"/>
            <a:chExt cx="4917428" cy="84426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1647" y="2380952"/>
              <a:ext cx="4917428" cy="844263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7068800" y="9286105"/>
            <a:ext cx="1625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50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316190"/>
            <a:chOff x="12114286" y="0"/>
            <a:chExt cx="6171429" cy="1031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31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614" y="1081976"/>
            <a:ext cx="3762925" cy="20072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8229" y="6344944"/>
            <a:ext cx="4829643" cy="40652"/>
            <a:chOff x="1928229" y="6344944"/>
            <a:chExt cx="4829643" cy="406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229" y="6344944"/>
              <a:ext cx="4829643" cy="406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2040" y="3772983"/>
            <a:ext cx="6821381" cy="44166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28229" y="8040182"/>
            <a:ext cx="4529538" cy="38126"/>
            <a:chOff x="1928229" y="8040182"/>
            <a:chExt cx="4529538" cy="381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8229" y="8040182"/>
              <a:ext cx="4529538" cy="381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16324" y="4642357"/>
            <a:ext cx="4829643" cy="40652"/>
            <a:chOff x="1916324" y="4642357"/>
            <a:chExt cx="4829643" cy="40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6324" y="4642357"/>
              <a:ext cx="4829643" cy="40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29446" y="1147730"/>
            <a:ext cx="3828727" cy="8333112"/>
            <a:chOff x="10329446" y="1147730"/>
            <a:chExt cx="3828727" cy="8333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9446" y="1147730"/>
              <a:ext cx="3828727" cy="83331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7844" y="561905"/>
            <a:ext cx="6099992" cy="10425119"/>
            <a:chOff x="9707844" y="561905"/>
            <a:chExt cx="6099992" cy="104251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844" y="561905"/>
              <a:ext cx="6099992" cy="1042511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7068800" y="9286105"/>
            <a:ext cx="1625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51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38314" y="2413169"/>
            <a:ext cx="13138857" cy="7125344"/>
            <a:chOff x="3038314" y="2413169"/>
            <a:chExt cx="13138857" cy="712534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48682" y="2880498"/>
              <a:ext cx="6118128" cy="6119162"/>
              <a:chOff x="6548682" y="2880498"/>
              <a:chExt cx="6118128" cy="6119162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548682" y="2880498"/>
                <a:ext cx="6118128" cy="6119162"/>
                <a:chOff x="6548682" y="2880498"/>
                <a:chExt cx="6118128" cy="6119162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548682" y="2880498"/>
                  <a:ext cx="6118128" cy="6119162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6973444" y="7437257"/>
                <a:ext cx="1189946" cy="1189946"/>
                <a:chOff x="6973444" y="7437257"/>
                <a:chExt cx="1189946" cy="118994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973444" y="7437257"/>
                  <a:ext cx="1189946" cy="118994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6973444" y="3294810"/>
                <a:ext cx="1189946" cy="1189946"/>
                <a:chOff x="6973444" y="3294810"/>
                <a:chExt cx="1189946" cy="118994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973444" y="3294810"/>
                  <a:ext cx="1189946" cy="118994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076898" y="3257114"/>
                <a:ext cx="1189946" cy="1189946"/>
                <a:chOff x="11076898" y="3257114"/>
                <a:chExt cx="1189946" cy="118994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076898" y="3257114"/>
                  <a:ext cx="1189946" cy="118994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1076898" y="7380712"/>
                <a:ext cx="1189946" cy="1189946"/>
                <a:chOff x="11076898" y="7380712"/>
                <a:chExt cx="1189946" cy="118994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076898" y="7380712"/>
                  <a:ext cx="1189946" cy="11899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3038314" y="2502612"/>
              <a:ext cx="2781267" cy="1986572"/>
              <a:chOff x="3038314" y="2502612"/>
              <a:chExt cx="2781267" cy="198657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17513" y="2435947"/>
                <a:ext cx="2301406" cy="872429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94506" y="3160328"/>
                <a:ext cx="2918087" cy="14223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395905" y="2413169"/>
              <a:ext cx="2781267" cy="2016331"/>
              <a:chOff x="13395905" y="2413169"/>
              <a:chExt cx="2781267" cy="201633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75075" y="2346504"/>
                <a:ext cx="2439847" cy="77065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50192" y="3218102"/>
                <a:ext cx="2934214" cy="127036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038314" y="7268241"/>
              <a:ext cx="2781267" cy="2270272"/>
              <a:chOff x="3038314" y="7268241"/>
              <a:chExt cx="2781267" cy="227027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225132" y="7209195"/>
                <a:ext cx="2520544" cy="767542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92601" y="7847126"/>
                <a:ext cx="2848578" cy="17535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395905" y="7578647"/>
              <a:ext cx="2781267" cy="1649464"/>
              <a:chOff x="13395905" y="7578647"/>
              <a:chExt cx="2781267" cy="164946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582694" y="7519601"/>
                <a:ext cx="1992474" cy="678834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350192" y="8146233"/>
                <a:ext cx="2840959" cy="114465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97581" y="4767575"/>
              <a:ext cx="1060646" cy="108939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90678" y="4823118"/>
              <a:ext cx="1084432" cy="99415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82612" y="6021865"/>
              <a:ext cx="1114048" cy="108939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01987" y="6059561"/>
              <a:ext cx="1053421" cy="108060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15203" y="551970"/>
            <a:ext cx="3486740" cy="150001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6992600" y="9290890"/>
            <a:ext cx="1625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52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9319" y="626843"/>
            <a:ext cx="3687372" cy="20081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68800" y="9286105"/>
            <a:ext cx="1625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53</a:t>
            </a:r>
            <a:endParaRPr lang="ko-KR" altLang="en-US" sz="2400" b="1" dirty="0"/>
          </a:p>
        </p:txBody>
      </p:sp>
      <p:pic>
        <p:nvPicPr>
          <p:cNvPr id="6" name="시영연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619"/>
            <a:ext cx="18288000" cy="10287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0469" y="846851"/>
            <a:ext cx="6141491" cy="16437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8381" y="3863410"/>
            <a:ext cx="2803881" cy="9831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1896" y="4815172"/>
            <a:ext cx="2855659" cy="8760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096" y="6868230"/>
            <a:ext cx="3524664" cy="10456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1725" y="3233554"/>
            <a:ext cx="2797080" cy="9836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96191" y="4085184"/>
            <a:ext cx="3569641" cy="12975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71725" y="5517344"/>
            <a:ext cx="2797080" cy="9836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15992" y="6349449"/>
            <a:ext cx="3602551" cy="8592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59723" y="6789137"/>
            <a:ext cx="2417728" cy="321396"/>
            <a:chOff x="5059723" y="6789137"/>
            <a:chExt cx="2417728" cy="321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5059723" y="6789137"/>
              <a:ext cx="2417728" cy="321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861" y="5039302"/>
            <a:ext cx="2631453" cy="321396"/>
            <a:chOff x="4952861" y="5039302"/>
            <a:chExt cx="2631453" cy="3213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00000">
              <a:off x="4952861" y="5039302"/>
              <a:ext cx="2631453" cy="321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81962" y="6262744"/>
            <a:ext cx="2417728" cy="321396"/>
            <a:chOff x="11181962" y="6262744"/>
            <a:chExt cx="2417728" cy="3213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81962" y="6262744"/>
              <a:ext cx="2417728" cy="321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40560" y="4513144"/>
            <a:ext cx="2866373" cy="321396"/>
            <a:chOff x="10740560" y="4513144"/>
            <a:chExt cx="2866373" cy="3213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00000">
              <a:off x="10740560" y="4513144"/>
              <a:ext cx="2866373" cy="3213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5888" y="7528787"/>
            <a:ext cx="2631453" cy="321396"/>
            <a:chOff x="10955888" y="7528787"/>
            <a:chExt cx="2631453" cy="3213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20000">
              <a:off x="10955888" y="7528787"/>
              <a:ext cx="2631453" cy="32139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8561" y="7801834"/>
            <a:ext cx="3255427" cy="8735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71725" y="7429713"/>
            <a:ext cx="3242568" cy="9831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15239" y="8315578"/>
            <a:ext cx="3227602" cy="8763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37849" y="2403618"/>
            <a:ext cx="3457352" cy="7524826"/>
            <a:chOff x="7437849" y="2403618"/>
            <a:chExt cx="3457352" cy="75248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37849" y="2403618"/>
              <a:ext cx="3457352" cy="75248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76540" y="1874616"/>
            <a:ext cx="5508311" cy="9413914"/>
            <a:chOff x="6876540" y="1874616"/>
            <a:chExt cx="5508311" cy="94139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6540" y="1874616"/>
              <a:ext cx="5508311" cy="9413914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7068800" y="9286105"/>
            <a:ext cx="1625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54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15180" y="5592737"/>
            <a:ext cx="3557618" cy="3059551"/>
            <a:chOff x="3815180" y="5592737"/>
            <a:chExt cx="3557618" cy="3059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5180" y="5592737"/>
              <a:ext cx="3557618" cy="3059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5027" y="7540662"/>
            <a:ext cx="630397" cy="629288"/>
            <a:chOff x="6875027" y="7540662"/>
            <a:chExt cx="630397" cy="6292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5027" y="7540662"/>
              <a:ext cx="630397" cy="6292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47683" y="6497586"/>
            <a:ext cx="1892612" cy="1357719"/>
            <a:chOff x="4647683" y="6497586"/>
            <a:chExt cx="1892612" cy="13577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7683" y="6497586"/>
              <a:ext cx="1892612" cy="13577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9874" y="7122513"/>
            <a:ext cx="5999708" cy="2702249"/>
            <a:chOff x="4089874" y="7122513"/>
            <a:chExt cx="5999708" cy="27022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9874" y="7122513"/>
              <a:ext cx="5999708" cy="2702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2841" y="740144"/>
            <a:ext cx="6733480" cy="5005598"/>
            <a:chOff x="6722841" y="740144"/>
            <a:chExt cx="6733480" cy="50055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40000">
              <a:off x="6722841" y="740144"/>
              <a:ext cx="6733480" cy="50055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5902" y="2390514"/>
            <a:ext cx="4805529" cy="17822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068800" y="9286105"/>
            <a:ext cx="1625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55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0470" y="846851"/>
            <a:ext cx="1606282" cy="1512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68800" y="9286105"/>
            <a:ext cx="1625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56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810470" y="3695700"/>
            <a:ext cx="757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Image Captioning with Transformers | by Sarah Marciano | Jul, 2022 | Medium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79990" y="4686300"/>
            <a:ext cx="6269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‘</a:t>
            </a:r>
            <a:r>
              <a:rPr lang="ko-KR" altLang="en-US" dirty="0" err="1">
                <a:hlinkClick r:id="rId4"/>
              </a:rPr>
              <a:t>우리집</a:t>
            </a:r>
            <a:r>
              <a:rPr lang="ko-KR" altLang="en-US" dirty="0">
                <a:hlinkClick r:id="rId4"/>
              </a:rPr>
              <a:t> 작은 농장’</a:t>
            </a:r>
            <a:r>
              <a:rPr lang="en-US" altLang="ko-KR" dirty="0">
                <a:hlinkClick r:id="rId4"/>
              </a:rPr>
              <a:t>…</a:t>
            </a:r>
            <a:r>
              <a:rPr lang="ko-KR" altLang="en-US" dirty="0">
                <a:hlinkClick r:id="rId4"/>
              </a:rPr>
              <a:t>코로나</a:t>
            </a:r>
            <a:r>
              <a:rPr lang="en-US" altLang="ko-KR" dirty="0">
                <a:hlinkClick r:id="rId4"/>
              </a:rPr>
              <a:t>19 </a:t>
            </a:r>
            <a:r>
              <a:rPr lang="ko-KR" altLang="en-US" dirty="0">
                <a:hlinkClick r:id="rId4"/>
              </a:rPr>
              <a:t>속 ‘</a:t>
            </a:r>
            <a:r>
              <a:rPr lang="ko-KR" altLang="en-US" dirty="0" err="1">
                <a:hlinkClick r:id="rId4"/>
              </a:rPr>
              <a:t>홈파밍</a:t>
            </a:r>
            <a:r>
              <a:rPr lang="ko-KR" altLang="en-US" dirty="0">
                <a:hlinkClick r:id="rId4"/>
              </a:rPr>
              <a:t>’ </a:t>
            </a:r>
            <a:r>
              <a:rPr lang="en-US" altLang="ko-KR" dirty="0">
                <a:hlinkClick r:id="rId4"/>
              </a:rPr>
              <a:t>2</a:t>
            </a:r>
            <a:r>
              <a:rPr lang="ko-KR" altLang="en-US" dirty="0">
                <a:hlinkClick r:id="rId4"/>
              </a:rPr>
              <a:t>배 증가 </a:t>
            </a:r>
            <a:r>
              <a:rPr lang="en-US" altLang="ko-KR" dirty="0">
                <a:hlinkClick r:id="rId4"/>
              </a:rPr>
              <a:t>(kbs.co.kr)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10470" y="5676900"/>
            <a:ext cx="846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도시농업 인구 </a:t>
            </a:r>
            <a:r>
              <a:rPr lang="en-US" altLang="ko-KR" dirty="0">
                <a:hlinkClick r:id="rId5"/>
              </a:rPr>
              <a:t>10</a:t>
            </a:r>
            <a:r>
              <a:rPr lang="ko-KR" altLang="en-US" dirty="0">
                <a:hlinkClick r:id="rId5"/>
              </a:rPr>
              <a:t>년 새 </a:t>
            </a:r>
            <a:r>
              <a:rPr lang="en-US" altLang="ko-KR" dirty="0">
                <a:hlinkClick r:id="rId5"/>
              </a:rPr>
              <a:t>12</a:t>
            </a:r>
            <a:r>
              <a:rPr lang="ko-KR" altLang="en-US" dirty="0">
                <a:hlinkClick r:id="rId5"/>
              </a:rPr>
              <a:t>배로</a:t>
            </a:r>
            <a:r>
              <a:rPr lang="en-US" altLang="ko-KR" dirty="0">
                <a:hlinkClick r:id="rId5"/>
              </a:rPr>
              <a:t>…</a:t>
            </a:r>
            <a:r>
              <a:rPr lang="ko-KR" altLang="en-US" dirty="0">
                <a:hlinkClick r:id="rId5"/>
              </a:rPr>
              <a:t>성취감 ‘쑥’ 스트레스 ‘뚝’ </a:t>
            </a:r>
            <a:r>
              <a:rPr lang="en-US" altLang="ko-KR" dirty="0">
                <a:hlinkClick r:id="rId5"/>
              </a:rPr>
              <a:t>- </a:t>
            </a:r>
            <a:r>
              <a:rPr lang="ko-KR" altLang="en-US" dirty="0">
                <a:hlinkClick r:id="rId5"/>
              </a:rPr>
              <a:t>농민신문 </a:t>
            </a:r>
            <a:r>
              <a:rPr lang="en-US" altLang="ko-KR" dirty="0">
                <a:hlinkClick r:id="rId5"/>
              </a:rPr>
              <a:t>(nongmin.com)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810470" y="6754892"/>
            <a:ext cx="851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6"/>
              </a:rPr>
              <a:t>새내기 귀농</a:t>
            </a:r>
            <a:r>
              <a:rPr lang="en-US" altLang="ko-KR" dirty="0">
                <a:hlinkClick r:id="rId6"/>
              </a:rPr>
              <a:t>·</a:t>
            </a:r>
            <a:r>
              <a:rPr lang="ko-KR" altLang="en-US" dirty="0" err="1">
                <a:hlinkClick r:id="rId6"/>
              </a:rPr>
              <a:t>귀촌인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59% "</a:t>
            </a:r>
            <a:r>
              <a:rPr lang="ko-KR" altLang="en-US" dirty="0">
                <a:hlinkClick r:id="rId6"/>
              </a:rPr>
              <a:t>가장 힘든 점은 영농기술</a:t>
            </a:r>
            <a:r>
              <a:rPr lang="en-US" altLang="ko-KR" dirty="0">
                <a:hlinkClick r:id="rId6"/>
              </a:rPr>
              <a:t>·</a:t>
            </a:r>
            <a:r>
              <a:rPr lang="ko-KR" altLang="en-US" dirty="0">
                <a:hlinkClick r:id="rId6"/>
              </a:rPr>
              <a:t>경험 부족</a:t>
            </a:r>
            <a:r>
              <a:rPr lang="en-US" altLang="ko-KR" dirty="0">
                <a:hlinkClick r:id="rId6"/>
              </a:rPr>
              <a:t>" | </a:t>
            </a:r>
            <a:r>
              <a:rPr lang="ko-KR" altLang="en-US" dirty="0">
                <a:hlinkClick r:id="rId6"/>
              </a:rPr>
              <a:t>연합뉴스 </a:t>
            </a:r>
            <a:r>
              <a:rPr lang="en-US" altLang="ko-KR" dirty="0">
                <a:hlinkClick r:id="rId6"/>
              </a:rPr>
              <a:t>(yna.co.kr)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6099" y="1241661"/>
            <a:ext cx="5310482" cy="1500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32122" y="4097143"/>
            <a:ext cx="976777" cy="1450364"/>
            <a:chOff x="11332122" y="4097143"/>
            <a:chExt cx="976777" cy="14503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2122" y="4097143"/>
              <a:ext cx="976777" cy="14503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76997" y="4928007"/>
            <a:ext cx="4442395" cy="983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69155" y="3773543"/>
            <a:ext cx="98305" cy="4175663"/>
            <a:chOff x="1969155" y="3773543"/>
            <a:chExt cx="98305" cy="41756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155" y="3773543"/>
              <a:ext cx="98305" cy="41756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297" y="4083656"/>
            <a:ext cx="98305" cy="8241482"/>
            <a:chOff x="6666297" y="4083656"/>
            <a:chExt cx="98305" cy="82414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6666297" y="4083656"/>
              <a:ext cx="98305" cy="8241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33584" y="5209246"/>
            <a:ext cx="4327710" cy="831122"/>
            <a:chOff x="2533584" y="5209246"/>
            <a:chExt cx="4327710" cy="8311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533584" y="5209246"/>
              <a:ext cx="4327710" cy="8311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58247" y="5152104"/>
            <a:ext cx="4441996" cy="831122"/>
            <a:chOff x="3958247" y="5152104"/>
            <a:chExt cx="4441996" cy="8311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958247" y="5152104"/>
              <a:ext cx="4441996" cy="8311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50529" y="4862580"/>
            <a:ext cx="5021044" cy="831122"/>
            <a:chOff x="5150529" y="4862580"/>
            <a:chExt cx="5021044" cy="8311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5150529" y="4862580"/>
              <a:ext cx="5021044" cy="8311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41859" y="4672103"/>
            <a:ext cx="5401996" cy="831122"/>
            <a:chOff x="6441859" y="4672103"/>
            <a:chExt cx="5401996" cy="8311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441859" y="4672103"/>
              <a:ext cx="5401996" cy="83112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41349" y="3651430"/>
            <a:ext cx="675646" cy="49004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39345" y="3577144"/>
            <a:ext cx="821432" cy="5717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65432" y="3470478"/>
            <a:ext cx="1147169" cy="6942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16488" y="3384497"/>
            <a:ext cx="1454477" cy="7766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36450" y="3299260"/>
            <a:ext cx="1545092" cy="8939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6064" y="5523532"/>
            <a:ext cx="3699139" cy="831122"/>
            <a:chOff x="1366064" y="5523532"/>
            <a:chExt cx="3699139" cy="83112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366064" y="5523532"/>
              <a:ext cx="3699139" cy="8311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70166" y="4182173"/>
            <a:ext cx="6364992" cy="831122"/>
            <a:chOff x="7270166" y="4182173"/>
            <a:chExt cx="6364992" cy="8311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7270166" y="4182173"/>
              <a:ext cx="6364992" cy="8311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34288" y="3174288"/>
            <a:ext cx="1871877" cy="105648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51287" y="8369051"/>
            <a:ext cx="1076413" cy="5385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234260" y="8380953"/>
            <a:ext cx="978255" cy="52665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89483" y="8380953"/>
            <a:ext cx="1220824" cy="52570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30477" y="8380953"/>
            <a:ext cx="1026022" cy="5244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97872" y="8380953"/>
            <a:ext cx="988354" cy="52443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16066" y="8380953"/>
            <a:ext cx="1010046" cy="52570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217740" y="9007620"/>
            <a:ext cx="1857394" cy="56919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958857" y="9511238"/>
            <a:ext cx="1980981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1087" y="307399"/>
            <a:ext cx="4223893" cy="1514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99423" y="2496141"/>
            <a:ext cx="6043105" cy="6042959"/>
            <a:chOff x="5999423" y="2496141"/>
            <a:chExt cx="6043105" cy="60429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9423" y="2496141"/>
              <a:ext cx="6043105" cy="60429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70283" y="2363928"/>
            <a:ext cx="301389" cy="301389"/>
            <a:chOff x="8870283" y="2363928"/>
            <a:chExt cx="301389" cy="3013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0283" y="2363928"/>
              <a:ext cx="301389" cy="3013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91835" y="5313913"/>
            <a:ext cx="301389" cy="301389"/>
            <a:chOff x="11891835" y="5313913"/>
            <a:chExt cx="301389" cy="3013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91835" y="5313913"/>
              <a:ext cx="301389" cy="3013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7805" y="5366927"/>
            <a:ext cx="301389" cy="301389"/>
            <a:chOff x="5867805" y="5366927"/>
            <a:chExt cx="301389" cy="3013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7805" y="5366927"/>
              <a:ext cx="301389" cy="3013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70283" y="8388407"/>
            <a:ext cx="301389" cy="301389"/>
            <a:chOff x="8870283" y="8388407"/>
            <a:chExt cx="301389" cy="3013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0283" y="8388407"/>
              <a:ext cx="301389" cy="3013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73818" y="2515218"/>
            <a:ext cx="1586386" cy="1586386"/>
            <a:chOff x="6073818" y="2515218"/>
            <a:chExt cx="1586386" cy="15863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3818" y="2515218"/>
              <a:ext cx="1586386" cy="15863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99081" y="2936633"/>
            <a:ext cx="1042038" cy="7502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65386" y="2120793"/>
            <a:ext cx="2394282" cy="2394282"/>
            <a:chOff x="9965386" y="2120793"/>
            <a:chExt cx="2394282" cy="23942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5386" y="2120793"/>
              <a:ext cx="2394282" cy="23942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81958" y="2751541"/>
            <a:ext cx="1864456" cy="11423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74844" y="6469102"/>
            <a:ext cx="2156253" cy="2156253"/>
            <a:chOff x="10374844" y="6469102"/>
            <a:chExt cx="2156253" cy="21562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4844" y="6469102"/>
              <a:ext cx="2156253" cy="21562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90211" y="7077582"/>
            <a:ext cx="1573961" cy="11501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88103" y="6379550"/>
            <a:ext cx="1975472" cy="1975472"/>
            <a:chOff x="5788103" y="6379550"/>
            <a:chExt cx="1975472" cy="19754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8103" y="6379550"/>
              <a:ext cx="1975472" cy="197547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51106" y="6963192"/>
            <a:ext cx="1441982" cy="10531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51772" y="2006028"/>
            <a:ext cx="3281060" cy="81860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52154" y="9469801"/>
            <a:ext cx="3218871" cy="5707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01076" y="8474340"/>
            <a:ext cx="2131251" cy="77068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02922" y="8327456"/>
            <a:ext cx="3096851" cy="72113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66429" y="1658229"/>
            <a:ext cx="998308" cy="77026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58857" y="9511238"/>
            <a:ext cx="2006583" cy="4717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95238" y="2013646"/>
            <a:ext cx="1556642" cy="664440"/>
            <a:chOff x="4895238" y="2013646"/>
            <a:chExt cx="1556642" cy="6644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95238" y="2013646"/>
              <a:ext cx="1556642" cy="6644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60171" y="8056187"/>
            <a:ext cx="1556642" cy="664440"/>
            <a:chOff x="4660171" y="8056187"/>
            <a:chExt cx="1556642" cy="6644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0171" y="8056187"/>
              <a:ext cx="1556642" cy="6644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42528" y="8206880"/>
            <a:ext cx="1556642" cy="664440"/>
            <a:chOff x="12042528" y="8206880"/>
            <a:chExt cx="1556642" cy="66444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42528" y="8206880"/>
              <a:ext cx="1556642" cy="6644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74176" y="2382976"/>
            <a:ext cx="1556642" cy="664440"/>
            <a:chOff x="12174176" y="2382976"/>
            <a:chExt cx="1556642" cy="66444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74176" y="2382976"/>
              <a:ext cx="1556642" cy="6644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6122" y="2263607"/>
            <a:ext cx="768162" cy="2118452"/>
            <a:chOff x="1826122" y="2263607"/>
            <a:chExt cx="768162" cy="2118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122" y="2263607"/>
              <a:ext cx="768162" cy="21184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4323" y="826454"/>
            <a:ext cx="6497872" cy="1503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7686" y="2028969"/>
            <a:ext cx="3405455" cy="58111"/>
            <a:chOff x="1847686" y="2028969"/>
            <a:chExt cx="3405455" cy="581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7686" y="2028969"/>
              <a:ext cx="3405455" cy="581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78863" y="2444312"/>
            <a:ext cx="5834006" cy="15472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78863" y="4760794"/>
            <a:ext cx="3449282" cy="15472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50292" y="7079035"/>
            <a:ext cx="6989197" cy="15480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83719" y="2028969"/>
            <a:ext cx="4742488" cy="8043670"/>
            <a:chOff x="5783719" y="2028969"/>
            <a:chExt cx="4742488" cy="8043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3719" y="2028969"/>
              <a:ext cx="4742488" cy="80436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4266" y="2028969"/>
            <a:ext cx="5092891" cy="8043670"/>
            <a:chOff x="1494266" y="2028969"/>
            <a:chExt cx="5092891" cy="80436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266" y="2028969"/>
              <a:ext cx="5092891" cy="804367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57718" y="2446975"/>
            <a:ext cx="1376528" cy="18174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57718" y="4747985"/>
            <a:ext cx="1376527" cy="18174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8194" y="7041623"/>
            <a:ext cx="1441318" cy="1624813"/>
          </a:xfrm>
          <a:prstGeom prst="rect">
            <a:avLst/>
          </a:prstGeom>
        </p:spPr>
      </p:pic>
      <p:pic>
        <p:nvPicPr>
          <p:cNvPr id="23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40000" y="9258300"/>
            <a:ext cx="1980429" cy="469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4327" y="826451"/>
            <a:ext cx="3007624" cy="1508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4953000" cy="10247586"/>
          </a:xfrm>
          <a:prstGeom prst="rect">
            <a:avLst/>
          </a:prstGeom>
        </p:spPr>
      </p:pic>
      <p:pic>
        <p:nvPicPr>
          <p:cNvPr id="7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8857" y="9511238"/>
            <a:ext cx="1977971" cy="4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84</Words>
  <Application>Microsoft Office PowerPoint</Application>
  <PresentationFormat>사용자 지정</PresentationFormat>
  <Paragraphs>15</Paragraphs>
  <Slides>56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82108</cp:lastModifiedBy>
  <cp:revision>12</cp:revision>
  <dcterms:created xsi:type="dcterms:W3CDTF">2022-08-25T21:58:21Z</dcterms:created>
  <dcterms:modified xsi:type="dcterms:W3CDTF">2022-08-26T06:36:47Z</dcterms:modified>
</cp:coreProperties>
</file>